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 id="2147483716" r:id="rId5"/>
  </p:sldMasterIdLst>
  <p:notesMasterIdLst>
    <p:notesMasterId r:id="rId47"/>
  </p:notesMasterIdLst>
  <p:handoutMasterIdLst>
    <p:handoutMasterId r:id="rId48"/>
  </p:handoutMasterIdLst>
  <p:sldIdLst>
    <p:sldId id="391" r:id="rId6"/>
    <p:sldId id="580" r:id="rId7"/>
    <p:sldId id="4629" r:id="rId8"/>
    <p:sldId id="583" r:id="rId9"/>
    <p:sldId id="501" r:id="rId10"/>
    <p:sldId id="4635" r:id="rId11"/>
    <p:sldId id="552" r:id="rId12"/>
    <p:sldId id="548" r:id="rId13"/>
    <p:sldId id="557" r:id="rId14"/>
    <p:sldId id="4646" r:id="rId15"/>
    <p:sldId id="556" r:id="rId16"/>
    <p:sldId id="4647" r:id="rId17"/>
    <p:sldId id="4634" r:id="rId18"/>
    <p:sldId id="573" r:id="rId19"/>
    <p:sldId id="4631" r:id="rId20"/>
    <p:sldId id="576" r:id="rId21"/>
    <p:sldId id="4637" r:id="rId22"/>
    <p:sldId id="4638" r:id="rId23"/>
    <p:sldId id="4648" r:id="rId24"/>
    <p:sldId id="4641" r:id="rId25"/>
    <p:sldId id="4645" r:id="rId26"/>
    <p:sldId id="4649" r:id="rId27"/>
    <p:sldId id="4632" r:id="rId28"/>
    <p:sldId id="578" r:id="rId29"/>
    <p:sldId id="547" r:id="rId30"/>
    <p:sldId id="565" r:id="rId31"/>
    <p:sldId id="4633" r:id="rId32"/>
    <p:sldId id="4650" r:id="rId33"/>
    <p:sldId id="516" r:id="rId34"/>
    <p:sldId id="564" r:id="rId35"/>
    <p:sldId id="524" r:id="rId36"/>
    <p:sldId id="544" r:id="rId37"/>
    <p:sldId id="4651" r:id="rId38"/>
    <p:sldId id="522" r:id="rId39"/>
    <p:sldId id="581" r:id="rId40"/>
    <p:sldId id="584" r:id="rId41"/>
    <p:sldId id="4652" r:id="rId42"/>
    <p:sldId id="523" r:id="rId43"/>
    <p:sldId id="4640" r:id="rId44"/>
    <p:sldId id="4628" r:id="rId45"/>
    <p:sldId id="4653" r:id="rId4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CFC701-F623-EE1C-E9F2-59703CEA1DE2}" name="Rosamund Russell" initials="" userId="S::Rosamund.Russell@towerhamlets.gov.uk::a3501990-b2da-41d6-b333-ca44b00d410e" providerId="AD"/>
  <p188:author id="{662FAB5E-914F-908E-F460-CC2807F5EB50}" name="Rob Flynn" initials="RF" userId="S::rob.flynn@towerhamlets.gov.uk::ec8b1577-9c5e-45fd-9e42-8e5c8be68efa" providerId="AD"/>
  <p188:author id="{2D0BE26F-23F9-AD8A-ED63-CECE317BB086}" name="Rob Flynn" initials="" userId="S::Rob.Flynn@towerhamlets.gov.uk::ec8b1577-9c5e-45fd-9e42-8e5c8be68efa" providerId="AD"/>
  <p188:author id="{FECBCE75-E38F-8FDA-9ACD-3B9E699E16FF}" name="Sarah Vallelly" initials="SV" userId="S::Sarah.Vallelly@towerhamlets.gov.uk::fed55a67-447e-4846-b9e7-82c2165137b9" providerId="AD"/>
  <p188:author id="{83ECF4BD-6EBE-8B05-5D26-2E7C692EF102}" name="Martin Rogers" initials="MR" userId="S::Martin.rogers@towerhamlets.gov.uk::a27a10eb-4cad-4987-a47e-c7778b5dfe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Beard" initials="VB" lastIdx="4" clrIdx="0">
    <p:extLst>
      <p:ext uri="{19B8F6BF-5375-455C-9EA6-DF929625EA0E}">
        <p15:presenceInfo xmlns:p15="http://schemas.microsoft.com/office/powerpoint/2012/main" userId="S::Victoria.Beard@towerhamlets.gov.uk::0efd2c82-4615-4531-83ce-114567117883" providerId="AD"/>
      </p:ext>
    </p:extLst>
  </p:cmAuthor>
  <p:cmAuthor id="2" name="Thorsten Dreyer" initials="TD" lastIdx="15" clrIdx="1">
    <p:extLst>
      <p:ext uri="{19B8F6BF-5375-455C-9EA6-DF929625EA0E}">
        <p15:presenceInfo xmlns:p15="http://schemas.microsoft.com/office/powerpoint/2012/main" userId="S::Thorsten.Dreyer@towerhamlets.gov.uk::a5687392-6b41-4b5e-8977-aeb935628869" providerId="AD"/>
      </p:ext>
    </p:extLst>
  </p:cmAuthor>
  <p:cmAuthor id="3" name="Vicky Allen" initials="VA" lastIdx="1" clrIdx="2">
    <p:extLst>
      <p:ext uri="{19B8F6BF-5375-455C-9EA6-DF929625EA0E}">
        <p15:presenceInfo xmlns:p15="http://schemas.microsoft.com/office/powerpoint/2012/main" userId="S::Vicky.Allen@towerhamlets.gov.uk::cbc9291a-40cf-4bbb-91fd-ee44c8fc4fae" providerId="AD"/>
      </p:ext>
    </p:extLst>
  </p:cmAuthor>
  <p:cmAuthor id="4" name="Sarah Vallelly" initials="SV" lastIdx="73" clrIdx="3">
    <p:extLst>
      <p:ext uri="{19B8F6BF-5375-455C-9EA6-DF929625EA0E}">
        <p15:presenceInfo xmlns:p15="http://schemas.microsoft.com/office/powerpoint/2012/main" userId="S::Sarah.Vallelly@towerhamlets.gov.uk::fed55a67-447e-4846-b9e7-82c2165137b9" providerId="AD"/>
      </p:ext>
    </p:extLst>
  </p:cmAuthor>
  <p:cmAuthor id="5" name="Cláudia Campos Andrade" initials="CCA" lastIdx="12" clrIdx="4">
    <p:extLst>
      <p:ext uri="{19B8F6BF-5375-455C-9EA6-DF929625EA0E}">
        <p15:presenceInfo xmlns:p15="http://schemas.microsoft.com/office/powerpoint/2012/main" userId="S::crcae@iscte-iul.pt::d1471698-b75a-482c-9ac8-df944a7280be" providerId="AD"/>
      </p:ext>
    </p:extLst>
  </p:cmAuthor>
  <p:cmAuthor id="6" name="Claudia Andrade" initials="CA" lastIdx="41" clrIdx="5">
    <p:extLst>
      <p:ext uri="{19B8F6BF-5375-455C-9EA6-DF929625EA0E}">
        <p15:presenceInfo xmlns:p15="http://schemas.microsoft.com/office/powerpoint/2012/main" userId="S::Claudia.Andrade@towerhamlets.gov.uk::e0dbfac7-fe3b-43fc-8308-490ba38a5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5F1"/>
    <a:srgbClr val="92C256"/>
    <a:srgbClr val="F7A823"/>
    <a:srgbClr val="E62154"/>
    <a:srgbClr val="1E5A71"/>
    <a:srgbClr val="FFFFFF"/>
    <a:srgbClr val="FAD5CA"/>
    <a:srgbClr val="00445E"/>
    <a:srgbClr val="E94E1B"/>
    <a:srgbClr val="BBD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32" y="78"/>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Roberts" userId="S::kirsty.roberts@towerhamlets.gov.uk::884985d3-83d5-474c-affa-2fe3b481cc6f" providerId="AD" clId="Web-{E2A14275-CBC2-9883-39FE-1445B87F1F9A}"/>
    <pc:docChg chg="modSld">
      <pc:chgData name="Kirsty Roberts" userId="S::kirsty.roberts@towerhamlets.gov.uk::884985d3-83d5-474c-affa-2fe3b481cc6f" providerId="AD" clId="Web-{E2A14275-CBC2-9883-39FE-1445B87F1F9A}" dt="2024-06-17T11:53:43.740" v="19" actId="20577"/>
      <pc:docMkLst>
        <pc:docMk/>
      </pc:docMkLst>
      <pc:sldChg chg="modSp">
        <pc:chgData name="Kirsty Roberts" userId="S::kirsty.roberts@towerhamlets.gov.uk::884985d3-83d5-474c-affa-2fe3b481cc6f" providerId="AD" clId="Web-{E2A14275-CBC2-9883-39FE-1445B87F1F9A}" dt="2024-06-17T11:53:43.740" v="19" actId="20577"/>
        <pc:sldMkLst>
          <pc:docMk/>
          <pc:sldMk cId="3608750290" sldId="391"/>
        </pc:sldMkLst>
        <pc:spChg chg="mod">
          <ac:chgData name="Kirsty Roberts" userId="S::kirsty.roberts@towerhamlets.gov.uk::884985d3-83d5-474c-affa-2fe3b481cc6f" providerId="AD" clId="Web-{E2A14275-CBC2-9883-39FE-1445B87F1F9A}" dt="2024-06-17T11:53:43.740" v="19" actId="20577"/>
          <ac:spMkLst>
            <pc:docMk/>
            <pc:sldMk cId="3608750290" sldId="391"/>
            <ac:spMk id="5" creationId="{618C2451-7F58-4AED-976C-8620CCE38F7B}"/>
          </ac:spMkLst>
        </pc:spChg>
      </pc:sldChg>
    </pc:docChg>
  </pc:docChgLst>
  <pc:docChgLst>
    <pc:chgData name="Martin Rogers" userId="a27a10eb-4cad-4987-a47e-c7778b5dfe71" providerId="ADAL" clId="{5D542CA4-D020-4595-ADB7-A8E7FAC3A621}"/>
    <pc:docChg chg="undo custSel addSld modSld sldOrd">
      <pc:chgData name="Martin Rogers" userId="a27a10eb-4cad-4987-a47e-c7778b5dfe71" providerId="ADAL" clId="{5D542CA4-D020-4595-ADB7-A8E7FAC3A621}" dt="2024-09-23T09:59:51.359" v="100" actId="2084"/>
      <pc:docMkLst>
        <pc:docMk/>
      </pc:docMkLst>
      <pc:sldChg chg="modSp mod ord">
        <pc:chgData name="Martin Rogers" userId="a27a10eb-4cad-4987-a47e-c7778b5dfe71" providerId="ADAL" clId="{5D542CA4-D020-4595-ADB7-A8E7FAC3A621}" dt="2024-09-23T09:56:02.413" v="51"/>
        <pc:sldMkLst>
          <pc:docMk/>
          <pc:sldMk cId="3608750290" sldId="391"/>
        </pc:sldMkLst>
        <pc:spChg chg="mod">
          <ac:chgData name="Martin Rogers" userId="a27a10eb-4cad-4987-a47e-c7778b5dfe71" providerId="ADAL" clId="{5D542CA4-D020-4595-ADB7-A8E7FAC3A621}" dt="2024-08-23T13:55:19.438" v="0" actId="20577"/>
          <ac:spMkLst>
            <pc:docMk/>
            <pc:sldMk cId="3608750290" sldId="391"/>
            <ac:spMk id="5" creationId="{618C2451-7F58-4AED-976C-8620CCE38F7B}"/>
          </ac:spMkLst>
        </pc:spChg>
      </pc:sldChg>
      <pc:sldChg chg="modSp mod">
        <pc:chgData name="Martin Rogers" userId="a27a10eb-4cad-4987-a47e-c7778b5dfe71" providerId="ADAL" clId="{5D542CA4-D020-4595-ADB7-A8E7FAC3A621}" dt="2024-09-13T15:13:51.493" v="18"/>
        <pc:sldMkLst>
          <pc:docMk/>
          <pc:sldMk cId="313293886" sldId="578"/>
        </pc:sldMkLst>
        <pc:graphicFrameChg chg="mod modGraphic">
          <ac:chgData name="Martin Rogers" userId="a27a10eb-4cad-4987-a47e-c7778b5dfe71" providerId="ADAL" clId="{5D542CA4-D020-4595-ADB7-A8E7FAC3A621}" dt="2024-09-13T15:13:51.493" v="18"/>
          <ac:graphicFrameMkLst>
            <pc:docMk/>
            <pc:sldMk cId="313293886" sldId="578"/>
            <ac:graphicFrameMk id="11" creationId="{D91A5DE4-8B64-8606-C6F5-342DB6FED334}"/>
          </ac:graphicFrameMkLst>
        </pc:graphicFrameChg>
      </pc:sldChg>
      <pc:sldChg chg="modNotesTx">
        <pc:chgData name="Martin Rogers" userId="a27a10eb-4cad-4987-a47e-c7778b5dfe71" providerId="ADAL" clId="{5D542CA4-D020-4595-ADB7-A8E7FAC3A621}" dt="2024-09-23T09:56:00.126" v="49" actId="113"/>
        <pc:sldMkLst>
          <pc:docMk/>
          <pc:sldMk cId="928719391" sldId="580"/>
        </pc:sldMkLst>
      </pc:sldChg>
      <pc:sldChg chg="addSp delSp modSp add mod">
        <pc:chgData name="Martin Rogers" userId="a27a10eb-4cad-4987-a47e-c7778b5dfe71" providerId="ADAL" clId="{5D542CA4-D020-4595-ADB7-A8E7FAC3A621}" dt="2024-09-23T09:59:51.359" v="100" actId="2084"/>
        <pc:sldMkLst>
          <pc:docMk/>
          <pc:sldMk cId="1950967814" sldId="4653"/>
        </pc:sldMkLst>
        <pc:spChg chg="mod">
          <ac:chgData name="Martin Rogers" userId="a27a10eb-4cad-4987-a47e-c7778b5dfe71" providerId="ADAL" clId="{5D542CA4-D020-4595-ADB7-A8E7FAC3A621}" dt="2024-09-23T09:59:39.636" v="99" actId="14100"/>
          <ac:spMkLst>
            <pc:docMk/>
            <pc:sldMk cId="1950967814" sldId="4653"/>
            <ac:spMk id="11" creationId="{C5514C10-4FB0-B6D9-F5E4-42C81EF491C6}"/>
          </ac:spMkLst>
        </pc:spChg>
        <pc:graphicFrameChg chg="modGraphic">
          <ac:chgData name="Martin Rogers" userId="a27a10eb-4cad-4987-a47e-c7778b5dfe71" providerId="ADAL" clId="{5D542CA4-D020-4595-ADB7-A8E7FAC3A621}" dt="2024-09-23T09:59:51.359" v="100" actId="2084"/>
          <ac:graphicFrameMkLst>
            <pc:docMk/>
            <pc:sldMk cId="1950967814" sldId="4653"/>
            <ac:graphicFrameMk id="15" creationId="{6ED7CDF2-08CB-7BD5-4FD2-1A99D0379AFB}"/>
          </ac:graphicFrameMkLst>
        </pc:graphicFrameChg>
        <pc:picChg chg="del">
          <ac:chgData name="Martin Rogers" userId="a27a10eb-4cad-4987-a47e-c7778b5dfe71" providerId="ADAL" clId="{5D542CA4-D020-4595-ADB7-A8E7FAC3A621}" dt="2024-09-23T09:56:53.321" v="54" actId="478"/>
          <ac:picMkLst>
            <pc:docMk/>
            <pc:sldMk cId="1950967814" sldId="4653"/>
            <ac:picMk id="3" creationId="{669B20B1-426C-B24B-2D4D-71A3C8B42ECB}"/>
          </ac:picMkLst>
        </pc:picChg>
        <pc:picChg chg="add del mod">
          <ac:chgData name="Martin Rogers" userId="a27a10eb-4cad-4987-a47e-c7778b5dfe71" providerId="ADAL" clId="{5D542CA4-D020-4595-ADB7-A8E7FAC3A621}" dt="2024-09-23T09:58:28.049" v="57" actId="478"/>
          <ac:picMkLst>
            <pc:docMk/>
            <pc:sldMk cId="1950967814" sldId="4653"/>
            <ac:picMk id="4" creationId="{448FFAFB-DC6B-159C-E9A8-A157BAE19DCC}"/>
          </ac:picMkLst>
        </pc:picChg>
        <pc:picChg chg="add mod">
          <ac:chgData name="Martin Rogers" userId="a27a10eb-4cad-4987-a47e-c7778b5dfe71" providerId="ADAL" clId="{5D542CA4-D020-4595-ADB7-A8E7FAC3A621}" dt="2024-09-23T09:59:25.441" v="62" actId="1076"/>
          <ac:picMkLst>
            <pc:docMk/>
            <pc:sldMk cId="1950967814" sldId="4653"/>
            <ac:picMk id="7" creationId="{14D2782F-0C7A-2E63-E5E5-BA781FB03053}"/>
          </ac:picMkLst>
        </pc:picChg>
      </pc:sldChg>
    </pc:docChg>
  </pc:docChgLst>
  <pc:docChgLst>
    <pc:chgData name="Kirsty Roberts" userId="S::kirsty.roberts@towerhamlets.gov.uk::884985d3-83d5-474c-affa-2fe3b481cc6f" providerId="AD" clId="Web-{C10350B5-E52C-6186-9939-4941E0E7CDA7}"/>
    <pc:docChg chg="modSld">
      <pc:chgData name="Kirsty Roberts" userId="S::kirsty.roberts@towerhamlets.gov.uk::884985d3-83d5-474c-affa-2fe3b481cc6f" providerId="AD" clId="Web-{C10350B5-E52C-6186-9939-4941E0E7CDA7}" dt="2024-06-13T16:13:06.598" v="2" actId="20577"/>
      <pc:docMkLst>
        <pc:docMk/>
      </pc:docMkLst>
      <pc:sldChg chg="modSp">
        <pc:chgData name="Kirsty Roberts" userId="S::kirsty.roberts@towerhamlets.gov.uk::884985d3-83d5-474c-affa-2fe3b481cc6f" providerId="AD" clId="Web-{C10350B5-E52C-6186-9939-4941E0E7CDA7}" dt="2024-06-13T16:09:45.936" v="0" actId="20577"/>
        <pc:sldMkLst>
          <pc:docMk/>
          <pc:sldMk cId="3608750290" sldId="391"/>
        </pc:sldMkLst>
        <pc:spChg chg="mod">
          <ac:chgData name="Kirsty Roberts" userId="S::kirsty.roberts@towerhamlets.gov.uk::884985d3-83d5-474c-affa-2fe3b481cc6f" providerId="AD" clId="Web-{C10350B5-E52C-6186-9939-4941E0E7CDA7}" dt="2024-06-13T16:09:45.936" v="0" actId="20577"/>
          <ac:spMkLst>
            <pc:docMk/>
            <pc:sldMk cId="3608750290" sldId="391"/>
            <ac:spMk id="5" creationId="{618C2451-7F58-4AED-976C-8620CCE38F7B}"/>
          </ac:spMkLst>
        </pc:spChg>
      </pc:sldChg>
      <pc:sldChg chg="modSp">
        <pc:chgData name="Kirsty Roberts" userId="S::kirsty.roberts@towerhamlets.gov.uk::884985d3-83d5-474c-affa-2fe3b481cc6f" providerId="AD" clId="Web-{C10350B5-E52C-6186-9939-4941E0E7CDA7}" dt="2024-06-13T16:13:06.598" v="2" actId="20577"/>
        <pc:sldMkLst>
          <pc:docMk/>
          <pc:sldMk cId="2355511021" sldId="548"/>
        </pc:sldMkLst>
        <pc:spChg chg="mod">
          <ac:chgData name="Kirsty Roberts" userId="S::kirsty.roberts@towerhamlets.gov.uk::884985d3-83d5-474c-affa-2fe3b481cc6f" providerId="AD" clId="Web-{C10350B5-E52C-6186-9939-4941E0E7CDA7}" dt="2024-06-13T16:13:06.598" v="2" actId="20577"/>
          <ac:spMkLst>
            <pc:docMk/>
            <pc:sldMk cId="2355511021" sldId="548"/>
            <ac:spMk id="6" creationId="{1B804F79-4531-6BF8-D73C-274C04C45B7B}"/>
          </ac:spMkLst>
        </pc:spChg>
      </pc:sldChg>
    </pc:docChg>
  </pc:docChgLst>
  <pc:docChgLst>
    <pc:chgData name="Andreas Christophorou" userId="S::andreas.christophorou@towerhamlets.gov.uk::c0593833-ab11-4573-988a-ade91e182dc9" providerId="AD" clId="Web-{BDE6E1A2-9E2A-238F-61FF-43430D55B7C7}"/>
    <pc:docChg chg="modSld">
      <pc:chgData name="Andreas Christophorou" userId="S::andreas.christophorou@towerhamlets.gov.uk::c0593833-ab11-4573-988a-ade91e182dc9" providerId="AD" clId="Web-{BDE6E1A2-9E2A-238F-61FF-43430D55B7C7}" dt="2024-07-10T11:36:32.791" v="0" actId="1076"/>
      <pc:docMkLst>
        <pc:docMk/>
      </pc:docMkLst>
      <pc:sldChg chg="modSp">
        <pc:chgData name="Andreas Christophorou" userId="S::andreas.christophorou@towerhamlets.gov.uk::c0593833-ab11-4573-988a-ade91e182dc9" providerId="AD" clId="Web-{BDE6E1A2-9E2A-238F-61FF-43430D55B7C7}" dt="2024-07-10T11:36:32.791" v="0" actId="1076"/>
        <pc:sldMkLst>
          <pc:docMk/>
          <pc:sldMk cId="2447482746" sldId="552"/>
        </pc:sldMkLst>
        <pc:graphicFrameChg chg="mod">
          <ac:chgData name="Andreas Christophorou" userId="S::andreas.christophorou@towerhamlets.gov.uk::c0593833-ab11-4573-988a-ade91e182dc9" providerId="AD" clId="Web-{BDE6E1A2-9E2A-238F-61FF-43430D55B7C7}" dt="2024-07-10T11:36:32.791" v="0" actId="1076"/>
          <ac:graphicFrameMkLst>
            <pc:docMk/>
            <pc:sldMk cId="2447482746" sldId="552"/>
            <ac:graphicFrameMk id="6" creationId="{9F80C43D-1A00-8479-787C-05D29C0C0845}"/>
          </ac:graphicFrameMkLst>
        </pc:graphicFrameChg>
      </pc:sldChg>
    </pc:docChg>
  </pc:docChgLst>
  <pc:docChgLst>
    <pc:chgData name="Martin Rogers" userId="a27a10eb-4cad-4987-a47e-c7778b5dfe71" providerId="ADAL" clId="{B3CBE3FD-012E-4227-9FC9-8DB461FCC106}"/>
    <pc:docChg chg="undo redo custSel addSld delSld modSld sldOrd">
      <pc:chgData name="Martin Rogers" userId="a27a10eb-4cad-4987-a47e-c7778b5dfe71" providerId="ADAL" clId="{B3CBE3FD-012E-4227-9FC9-8DB461FCC106}" dt="2024-08-02T10:35:33.451" v="21931" actId="962"/>
      <pc:docMkLst>
        <pc:docMk/>
      </pc:docMkLst>
      <pc:sldChg chg="modSp mod">
        <pc:chgData name="Martin Rogers" userId="a27a10eb-4cad-4987-a47e-c7778b5dfe71" providerId="ADAL" clId="{B3CBE3FD-012E-4227-9FC9-8DB461FCC106}" dt="2024-07-08T09:54:17.379" v="20411" actId="6549"/>
        <pc:sldMkLst>
          <pc:docMk/>
          <pc:sldMk cId="3608750290" sldId="391"/>
        </pc:sldMkLst>
        <pc:spChg chg="mod">
          <ac:chgData name="Martin Rogers" userId="a27a10eb-4cad-4987-a47e-c7778b5dfe71" providerId="ADAL" clId="{B3CBE3FD-012E-4227-9FC9-8DB461FCC106}" dt="2024-06-06T14:18:13.194" v="3" actId="20577"/>
          <ac:spMkLst>
            <pc:docMk/>
            <pc:sldMk cId="3608750290" sldId="391"/>
            <ac:spMk id="2" creationId="{6927F664-E594-9777-B121-92467E6AA3E3}"/>
          </ac:spMkLst>
        </pc:spChg>
        <pc:spChg chg="mod">
          <ac:chgData name="Martin Rogers" userId="a27a10eb-4cad-4987-a47e-c7778b5dfe71" providerId="ADAL" clId="{B3CBE3FD-012E-4227-9FC9-8DB461FCC106}" dt="2024-07-08T09:54:17.379" v="20411" actId="6549"/>
          <ac:spMkLst>
            <pc:docMk/>
            <pc:sldMk cId="3608750290" sldId="391"/>
            <ac:spMk id="5" creationId="{618C2451-7F58-4AED-976C-8620CCE38F7B}"/>
          </ac:spMkLst>
        </pc:spChg>
      </pc:sldChg>
      <pc:sldChg chg="addSp modSp mod addCm delCm modCm">
        <pc:chgData name="Martin Rogers" userId="a27a10eb-4cad-4987-a47e-c7778b5dfe71" providerId="ADAL" clId="{B3CBE3FD-012E-4227-9FC9-8DB461FCC106}" dt="2024-06-17T13:38:03.070" v="20247" actId="20577"/>
        <pc:sldMkLst>
          <pc:docMk/>
          <pc:sldMk cId="3441912355" sldId="501"/>
        </pc:sldMkLst>
        <pc:spChg chg="mod">
          <ac:chgData name="Martin Rogers" userId="a27a10eb-4cad-4987-a47e-c7778b5dfe71" providerId="ADAL" clId="{B3CBE3FD-012E-4227-9FC9-8DB461FCC106}" dt="2024-06-17T13:38:03.070" v="20247" actId="20577"/>
          <ac:spMkLst>
            <pc:docMk/>
            <pc:sldMk cId="3441912355" sldId="501"/>
            <ac:spMk id="11" creationId="{AD977D9B-B3B9-41A2-B3B3-E2EF1AA392B2}"/>
          </ac:spMkLst>
        </pc:spChg>
        <pc:spChg chg="mod">
          <ac:chgData name="Martin Rogers" userId="a27a10eb-4cad-4987-a47e-c7778b5dfe71" providerId="ADAL" clId="{B3CBE3FD-012E-4227-9FC9-8DB461FCC106}" dt="2024-06-07T16:01:53.872" v="4651" actId="20577"/>
          <ac:spMkLst>
            <pc:docMk/>
            <pc:sldMk cId="3441912355" sldId="501"/>
            <ac:spMk id="13" creationId="{2F9A2D03-7160-4369-89A1-3E2B70DE8BD4}"/>
          </ac:spMkLst>
        </pc:spChg>
        <pc:graphicFrameChg chg="add mod">
          <ac:chgData name="Martin Rogers" userId="a27a10eb-4cad-4987-a47e-c7778b5dfe71" providerId="ADAL" clId="{B3CBE3FD-012E-4227-9FC9-8DB461FCC106}" dt="2024-06-13T09:09:43.565" v="12303"/>
          <ac:graphicFrameMkLst>
            <pc:docMk/>
            <pc:sldMk cId="3441912355" sldId="501"/>
            <ac:graphicFrameMk id="2" creationId="{7CCF0623-26AF-E5BC-1632-F0EC858EB3FF}"/>
          </ac:graphicFrameMkLst>
        </pc:graphicFrame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3T10:49:35.856" v="17047"/>
              <pc2:cmMkLst xmlns:pc2="http://schemas.microsoft.com/office/powerpoint/2019/9/main/command">
                <pc:docMk/>
                <pc:sldMk cId="3441912355" sldId="501"/>
                <pc2:cmMk id="{8940CDC0-5CD6-49B9-8C4E-C66CCC574DCC}"/>
              </pc2:cmMkLst>
            </pc226:cmChg>
          </p:ext>
        </pc:extLst>
      </pc:sldChg>
      <pc:sldChg chg="modSp del mod">
        <pc:chgData name="Martin Rogers" userId="a27a10eb-4cad-4987-a47e-c7778b5dfe71" providerId="ADAL" clId="{B3CBE3FD-012E-4227-9FC9-8DB461FCC106}" dt="2024-06-10T11:43:45.725" v="5753" actId="2696"/>
        <pc:sldMkLst>
          <pc:docMk/>
          <pc:sldMk cId="2245226976" sldId="513"/>
        </pc:sldMkLst>
        <pc:spChg chg="mod">
          <ac:chgData name="Martin Rogers" userId="a27a10eb-4cad-4987-a47e-c7778b5dfe71" providerId="ADAL" clId="{B3CBE3FD-012E-4227-9FC9-8DB461FCC106}" dt="2024-06-07T16:00:47.033" v="4623" actId="20577"/>
          <ac:spMkLst>
            <pc:docMk/>
            <pc:sldMk cId="2245226976" sldId="513"/>
            <ac:spMk id="13" creationId="{2F9A2D03-7160-4369-89A1-3E2B70DE8BD4}"/>
          </ac:spMkLst>
        </pc:spChg>
      </pc:sldChg>
      <pc:sldChg chg="modSp mod ord addCm delCm modCm">
        <pc:chgData name="Martin Rogers" userId="a27a10eb-4cad-4987-a47e-c7778b5dfe71" providerId="ADAL" clId="{B3CBE3FD-012E-4227-9FC9-8DB461FCC106}" dt="2024-07-16T14:50:08.652" v="20762" actId="20577"/>
        <pc:sldMkLst>
          <pc:docMk/>
          <pc:sldMk cId="138118146" sldId="516"/>
        </pc:sldMkLst>
        <pc:spChg chg="mod">
          <ac:chgData name="Martin Rogers" userId="a27a10eb-4cad-4987-a47e-c7778b5dfe71" providerId="ADAL" clId="{B3CBE3FD-012E-4227-9FC9-8DB461FCC106}" dt="2024-06-13T10:26:31.594" v="15926" actId="27636"/>
          <ac:spMkLst>
            <pc:docMk/>
            <pc:sldMk cId="138118146" sldId="516"/>
            <ac:spMk id="2" creationId="{A9CBA415-08A1-9D1A-2A8F-577088A6B416}"/>
          </ac:spMkLst>
        </pc:spChg>
        <pc:spChg chg="mod">
          <ac:chgData name="Martin Rogers" userId="a27a10eb-4cad-4987-a47e-c7778b5dfe71" providerId="ADAL" clId="{B3CBE3FD-012E-4227-9FC9-8DB461FCC106}" dt="2024-06-07T16:00:19.303" v="4611" actId="20577"/>
          <ac:spMkLst>
            <pc:docMk/>
            <pc:sldMk cId="138118146" sldId="516"/>
            <ac:spMk id="13" creationId="{2F9A2D03-7160-4369-89A1-3E2B70DE8BD4}"/>
          </ac:spMkLst>
        </pc:spChg>
        <pc:spChg chg="mod">
          <ac:chgData name="Martin Rogers" userId="a27a10eb-4cad-4987-a47e-c7778b5dfe71" providerId="ADAL" clId="{B3CBE3FD-012E-4227-9FC9-8DB461FCC106}" dt="2024-07-16T14:50:08.652" v="20762" actId="20577"/>
          <ac:spMkLst>
            <pc:docMk/>
            <pc:sldMk cId="138118146" sldId="516"/>
            <ac:spMk id="16" creationId="{0DA229B3-2F64-4F9A-8979-189FCAD69A0D}"/>
          </ac:spMkLst>
        </pc:sp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3T10:51:03.398" v="17093"/>
              <pc2:cmMkLst xmlns:pc2="http://schemas.microsoft.com/office/powerpoint/2019/9/main/command">
                <pc:docMk/>
                <pc:sldMk cId="138118146" sldId="516"/>
                <pc2:cmMk id="{F0809D2E-E235-4BAC-BCC2-91CE42D4EF59}"/>
              </pc2:cmMkLst>
            </pc226:cmChg>
          </p:ext>
        </pc:extLst>
      </pc:sldChg>
      <pc:sldChg chg="modSp del mod addCm">
        <pc:chgData name="Martin Rogers" userId="a27a10eb-4cad-4987-a47e-c7778b5dfe71" providerId="ADAL" clId="{B3CBE3FD-012E-4227-9FC9-8DB461FCC106}" dt="2024-06-13T10:26:55.661" v="15927" actId="2696"/>
        <pc:sldMkLst>
          <pc:docMk/>
          <pc:sldMk cId="3038729088" sldId="517"/>
        </pc:sldMkLst>
        <pc:spChg chg="mod">
          <ac:chgData name="Martin Rogers" userId="a27a10eb-4cad-4987-a47e-c7778b5dfe71" providerId="ADAL" clId="{B3CBE3FD-012E-4227-9FC9-8DB461FCC106}" dt="2024-06-07T16:00:16.217" v="4609" actId="20577"/>
          <ac:spMkLst>
            <pc:docMk/>
            <pc:sldMk cId="3038729088" sldId="517"/>
            <ac:spMk id="13" creationId="{2F9A2D03-7160-4369-89A1-3E2B70DE8BD4}"/>
          </ac:spMkLst>
        </pc:spChg>
        <pc:extLst>
          <p:ext xmlns:p="http://schemas.openxmlformats.org/presentationml/2006/main" uri="{D6D511B9-2390-475A-947B-AFAB55BFBCF1}">
            <pc226:cmChg xmlns:pc226="http://schemas.microsoft.com/office/powerpoint/2022/06/main/command" chg="add">
              <pc226:chgData name="Martin Rogers" userId="a27a10eb-4cad-4987-a47e-c7778b5dfe71" providerId="ADAL" clId="{B3CBE3FD-012E-4227-9FC9-8DB461FCC106}" dt="2024-06-07T15:58:20.276" v="4565"/>
              <pc2:cmMkLst xmlns:pc2="http://schemas.microsoft.com/office/powerpoint/2019/9/main/command">
                <pc:docMk/>
                <pc:sldMk cId="3038729088" sldId="517"/>
                <pc2:cmMk id="{B8D4C48F-732D-4827-85D7-F9DFA3AEB45D}"/>
              </pc2:cmMkLst>
            </pc226:cmChg>
          </p:ext>
        </pc:extLst>
      </pc:sldChg>
      <pc:sldChg chg="modSp mod ord addCm delCm modCm">
        <pc:chgData name="Martin Rogers" userId="a27a10eb-4cad-4987-a47e-c7778b5dfe71" providerId="ADAL" clId="{B3CBE3FD-012E-4227-9FC9-8DB461FCC106}" dt="2024-06-17T11:45:57.296" v="20189"/>
        <pc:sldMkLst>
          <pc:docMk/>
          <pc:sldMk cId="479662473" sldId="522"/>
        </pc:sldMkLst>
        <pc:spChg chg="mod">
          <ac:chgData name="Martin Rogers" userId="a27a10eb-4cad-4987-a47e-c7778b5dfe71" providerId="ADAL" clId="{B3CBE3FD-012E-4227-9FC9-8DB461FCC106}" dt="2024-06-13T10:38:25.742" v="17042" actId="20577"/>
          <ac:spMkLst>
            <pc:docMk/>
            <pc:sldMk cId="479662473" sldId="522"/>
            <ac:spMk id="8" creationId="{C87EE1D6-FC67-441A-B62B-A0C62B21AC94}"/>
          </ac:spMkLst>
        </pc:spChg>
        <pc:spChg chg="mod">
          <ac:chgData name="Martin Rogers" userId="a27a10eb-4cad-4987-a47e-c7778b5dfe71" providerId="ADAL" clId="{B3CBE3FD-012E-4227-9FC9-8DB461FCC106}" dt="2024-06-07T15:54:59.113" v="4087" actId="20577"/>
          <ac:spMkLst>
            <pc:docMk/>
            <pc:sldMk cId="479662473" sldId="522"/>
            <ac:spMk id="13" creationId="{2F9A2D03-7160-4369-89A1-3E2B70DE8BD4}"/>
          </ac:spMkLst>
        </pc:spChg>
        <pc:spChg chg="mod">
          <ac:chgData name="Martin Rogers" userId="a27a10eb-4cad-4987-a47e-c7778b5dfe71" providerId="ADAL" clId="{B3CBE3FD-012E-4227-9FC9-8DB461FCC106}" dt="2024-06-13T08:50:30.713" v="11928" actId="6549"/>
          <ac:spMkLst>
            <pc:docMk/>
            <pc:sldMk cId="479662473" sldId="522"/>
            <ac:spMk id="16" creationId="{0DA229B3-2F64-4F9A-8979-189FCAD69A0D}"/>
          </ac:spMkLst>
        </pc:sp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7T11:45:57.296" v="20189"/>
              <pc2:cmMkLst xmlns:pc2="http://schemas.microsoft.com/office/powerpoint/2019/9/main/command">
                <pc:docMk/>
                <pc:sldMk cId="479662473" sldId="522"/>
                <pc2:cmMk id="{7357E41B-E46E-4E7A-AFEF-ADDDDE6E2AC1}"/>
              </pc2:cmMkLst>
            </pc226:cmChg>
          </p:ext>
        </pc:extLst>
      </pc:sldChg>
      <pc:sldChg chg="addSp delSp modSp mod ord addCm delCm modCm">
        <pc:chgData name="Martin Rogers" userId="a27a10eb-4cad-4987-a47e-c7778b5dfe71" providerId="ADAL" clId="{B3CBE3FD-012E-4227-9FC9-8DB461FCC106}" dt="2024-07-23T11:38:56.689" v="21442" actId="962"/>
        <pc:sldMkLst>
          <pc:docMk/>
          <pc:sldMk cId="874214916" sldId="523"/>
        </pc:sldMkLst>
        <pc:spChg chg="ord">
          <ac:chgData name="Martin Rogers" userId="a27a10eb-4cad-4987-a47e-c7778b5dfe71" providerId="ADAL" clId="{B3CBE3FD-012E-4227-9FC9-8DB461FCC106}" dt="2024-07-23T11:38:27.141" v="21436" actId="13244"/>
          <ac:spMkLst>
            <pc:docMk/>
            <pc:sldMk cId="874214916" sldId="523"/>
            <ac:spMk id="5" creationId="{9CF61B48-0349-41CB-B426-AE23A8DFE8B1}"/>
          </ac:spMkLst>
        </pc:spChg>
        <pc:spChg chg="mod">
          <ac:chgData name="Martin Rogers" userId="a27a10eb-4cad-4987-a47e-c7778b5dfe71" providerId="ADAL" clId="{B3CBE3FD-012E-4227-9FC9-8DB461FCC106}" dt="2024-06-13T10:38:44.678" v="17045" actId="6549"/>
          <ac:spMkLst>
            <pc:docMk/>
            <pc:sldMk cId="874214916" sldId="523"/>
            <ac:spMk id="8" creationId="{C87EE1D6-FC67-441A-B62B-A0C62B21AC94}"/>
          </ac:spMkLst>
        </pc:spChg>
        <pc:spChg chg="mod">
          <ac:chgData name="Martin Rogers" userId="a27a10eb-4cad-4987-a47e-c7778b5dfe71" providerId="ADAL" clId="{B3CBE3FD-012E-4227-9FC9-8DB461FCC106}" dt="2024-06-07T15:59:14.472" v="4576" actId="20577"/>
          <ac:spMkLst>
            <pc:docMk/>
            <pc:sldMk cId="874214916" sldId="523"/>
            <ac:spMk id="13" creationId="{2F9A2D03-7160-4369-89A1-3E2B70DE8BD4}"/>
          </ac:spMkLst>
        </pc:spChg>
        <pc:graphicFrameChg chg="del mod modGraphic">
          <ac:chgData name="Martin Rogers" userId="a27a10eb-4cad-4987-a47e-c7778b5dfe71" providerId="ADAL" clId="{B3CBE3FD-012E-4227-9FC9-8DB461FCC106}" dt="2024-06-12T12:02:42.409" v="9491" actId="478"/>
          <ac:graphicFrameMkLst>
            <pc:docMk/>
            <pc:sldMk cId="874214916" sldId="523"/>
            <ac:graphicFrameMk id="2" creationId="{F0B3B39E-9F11-05E4-8D17-48A460598B2D}"/>
          </ac:graphicFrameMkLst>
        </pc:graphicFrameChg>
        <pc:graphicFrameChg chg="del mod modGraphic">
          <ac:chgData name="Martin Rogers" userId="a27a10eb-4cad-4987-a47e-c7778b5dfe71" providerId="ADAL" clId="{B3CBE3FD-012E-4227-9FC9-8DB461FCC106}" dt="2024-06-12T11:57:37.143" v="9452" actId="478"/>
          <ac:graphicFrameMkLst>
            <pc:docMk/>
            <pc:sldMk cId="874214916" sldId="523"/>
            <ac:graphicFrameMk id="3" creationId="{BD880C57-B3F2-604D-275D-B96FDC71FDFE}"/>
          </ac:graphicFrameMkLst>
        </pc:graphicFrameChg>
        <pc:graphicFrameChg chg="del modGraphic">
          <ac:chgData name="Martin Rogers" userId="a27a10eb-4cad-4987-a47e-c7778b5dfe71" providerId="ADAL" clId="{B3CBE3FD-012E-4227-9FC9-8DB461FCC106}" dt="2024-06-12T12:05:48.631" v="9495" actId="478"/>
          <ac:graphicFrameMkLst>
            <pc:docMk/>
            <pc:sldMk cId="874214916" sldId="523"/>
            <ac:graphicFrameMk id="4" creationId="{37A2A540-8562-7B13-FE5B-ADB703E12704}"/>
          </ac:graphicFrameMkLst>
        </pc:graphicFrameChg>
        <pc:graphicFrameChg chg="del modGraphic">
          <ac:chgData name="Martin Rogers" userId="a27a10eb-4cad-4987-a47e-c7778b5dfe71" providerId="ADAL" clId="{B3CBE3FD-012E-4227-9FC9-8DB461FCC106}" dt="2024-06-12T12:12:56.101" v="9579" actId="478"/>
          <ac:graphicFrameMkLst>
            <pc:docMk/>
            <pc:sldMk cId="874214916" sldId="523"/>
            <ac:graphicFrameMk id="6" creationId="{82B9C83E-4771-384C-AE87-2B1630A7E12C}"/>
          </ac:graphicFrameMkLst>
        </pc:graphicFrameChg>
        <pc:graphicFrameChg chg="del modGraphic">
          <ac:chgData name="Martin Rogers" userId="a27a10eb-4cad-4987-a47e-c7778b5dfe71" providerId="ADAL" clId="{B3CBE3FD-012E-4227-9FC9-8DB461FCC106}" dt="2024-06-12T12:25:40.265" v="9864" actId="478"/>
          <ac:graphicFrameMkLst>
            <pc:docMk/>
            <pc:sldMk cId="874214916" sldId="523"/>
            <ac:graphicFrameMk id="7" creationId="{923E0B70-34CF-58FA-9925-1240532127D5}"/>
          </ac:graphicFrameMkLst>
        </pc:graphicFrameChg>
        <pc:graphicFrameChg chg="add del mod modGraphic">
          <ac:chgData name="Martin Rogers" userId="a27a10eb-4cad-4987-a47e-c7778b5dfe71" providerId="ADAL" clId="{B3CBE3FD-012E-4227-9FC9-8DB461FCC106}" dt="2024-06-12T12:08:17.436" v="9498" actId="478"/>
          <ac:graphicFrameMkLst>
            <pc:docMk/>
            <pc:sldMk cId="874214916" sldId="523"/>
            <ac:graphicFrameMk id="11" creationId="{84D28375-FCEF-C38C-3B7C-FF3D5B5FDB8D}"/>
          </ac:graphicFrameMkLst>
        </pc:graphicFrameChg>
        <pc:graphicFrameChg chg="add mod">
          <ac:chgData name="Martin Rogers" userId="a27a10eb-4cad-4987-a47e-c7778b5dfe71" providerId="ADAL" clId="{B3CBE3FD-012E-4227-9FC9-8DB461FCC106}" dt="2024-06-12T11:57:37.467" v="9453"/>
          <ac:graphicFrameMkLst>
            <pc:docMk/>
            <pc:sldMk cId="874214916" sldId="523"/>
            <ac:graphicFrameMk id="12" creationId="{6F7946E3-632C-1AA1-B326-A463B7089D77}"/>
          </ac:graphicFrameMkLst>
        </pc:graphicFrameChg>
        <pc:graphicFrameChg chg="add mod ord modGraphic">
          <ac:chgData name="Martin Rogers" userId="a27a10eb-4cad-4987-a47e-c7778b5dfe71" providerId="ADAL" clId="{B3CBE3FD-012E-4227-9FC9-8DB461FCC106}" dt="2024-07-23T11:38:47.418" v="21440" actId="13244"/>
          <ac:graphicFrameMkLst>
            <pc:docMk/>
            <pc:sldMk cId="874214916" sldId="523"/>
            <ac:graphicFrameMk id="15" creationId="{41DD4BC1-3037-5DC1-5386-17338369D1C0}"/>
          </ac:graphicFrameMkLst>
        </pc:graphicFrameChg>
        <pc:graphicFrameChg chg="add mod">
          <ac:chgData name="Martin Rogers" userId="a27a10eb-4cad-4987-a47e-c7778b5dfe71" providerId="ADAL" clId="{B3CBE3FD-012E-4227-9FC9-8DB461FCC106}" dt="2024-06-12T11:59:26.152" v="9474"/>
          <ac:graphicFrameMkLst>
            <pc:docMk/>
            <pc:sldMk cId="874214916" sldId="523"/>
            <ac:graphicFrameMk id="16" creationId="{54F967C3-7BEB-6143-50FC-3B7F1670B4B2}"/>
          </ac:graphicFrameMkLst>
        </pc:graphicFrameChg>
        <pc:graphicFrameChg chg="add mod modGraphic">
          <ac:chgData name="Martin Rogers" userId="a27a10eb-4cad-4987-a47e-c7778b5dfe71" providerId="ADAL" clId="{B3CBE3FD-012E-4227-9FC9-8DB461FCC106}" dt="2024-07-23T11:33:30.406" v="21307" actId="13238"/>
          <ac:graphicFrameMkLst>
            <pc:docMk/>
            <pc:sldMk cId="874214916" sldId="523"/>
            <ac:graphicFrameMk id="19" creationId="{B2127A93-40F3-7B90-EE46-DFF24DB81E5C}"/>
          </ac:graphicFrameMkLst>
        </pc:graphicFrameChg>
        <pc:graphicFrameChg chg="add mod">
          <ac:chgData name="Martin Rogers" userId="a27a10eb-4cad-4987-a47e-c7778b5dfe71" providerId="ADAL" clId="{B3CBE3FD-012E-4227-9FC9-8DB461FCC106}" dt="2024-06-12T12:02:43.508" v="9492"/>
          <ac:graphicFrameMkLst>
            <pc:docMk/>
            <pc:sldMk cId="874214916" sldId="523"/>
            <ac:graphicFrameMk id="20" creationId="{9808D475-794E-B76C-2D21-B61794D6CE92}"/>
          </ac:graphicFrameMkLst>
        </pc:graphicFrameChg>
        <pc:graphicFrameChg chg="add mod ord modGraphic">
          <ac:chgData name="Martin Rogers" userId="a27a10eb-4cad-4987-a47e-c7778b5dfe71" providerId="ADAL" clId="{B3CBE3FD-012E-4227-9FC9-8DB461FCC106}" dt="2024-07-23T11:38:39.173" v="21438" actId="962"/>
          <ac:graphicFrameMkLst>
            <pc:docMk/>
            <pc:sldMk cId="874214916" sldId="523"/>
            <ac:graphicFrameMk id="21" creationId="{F70B8644-D374-D600-3024-CA1FB9B87629}"/>
          </ac:graphicFrameMkLst>
        </pc:graphicFrameChg>
        <pc:graphicFrameChg chg="add mod">
          <ac:chgData name="Martin Rogers" userId="a27a10eb-4cad-4987-a47e-c7778b5dfe71" providerId="ADAL" clId="{B3CBE3FD-012E-4227-9FC9-8DB461FCC106}" dt="2024-06-12T12:05:49.081" v="9496"/>
          <ac:graphicFrameMkLst>
            <pc:docMk/>
            <pc:sldMk cId="874214916" sldId="523"/>
            <ac:graphicFrameMk id="22" creationId="{280249E4-DC78-22C5-8D13-D1B8A844F7B3}"/>
          </ac:graphicFrameMkLst>
        </pc:graphicFrameChg>
        <pc:graphicFrameChg chg="add mod modGraphic">
          <ac:chgData name="Martin Rogers" userId="a27a10eb-4cad-4987-a47e-c7778b5dfe71" providerId="ADAL" clId="{B3CBE3FD-012E-4227-9FC9-8DB461FCC106}" dt="2024-07-23T11:33:36.376" v="21309" actId="13238"/>
          <ac:graphicFrameMkLst>
            <pc:docMk/>
            <pc:sldMk cId="874214916" sldId="523"/>
            <ac:graphicFrameMk id="23" creationId="{F16F5389-C8B2-5186-7E4E-2A528DB2A1F1}"/>
          </ac:graphicFrameMkLst>
        </pc:graphicFrameChg>
        <pc:graphicFrameChg chg="add mod">
          <ac:chgData name="Martin Rogers" userId="a27a10eb-4cad-4987-a47e-c7778b5dfe71" providerId="ADAL" clId="{B3CBE3FD-012E-4227-9FC9-8DB461FCC106}" dt="2024-06-12T12:08:19.035" v="9499"/>
          <ac:graphicFrameMkLst>
            <pc:docMk/>
            <pc:sldMk cId="874214916" sldId="523"/>
            <ac:graphicFrameMk id="24" creationId="{85519095-4DBB-7631-69DF-D9557DAB0B72}"/>
          </ac:graphicFrameMkLst>
        </pc:graphicFrameChg>
        <pc:graphicFrameChg chg="add mod modGraphic">
          <ac:chgData name="Martin Rogers" userId="a27a10eb-4cad-4987-a47e-c7778b5dfe71" providerId="ADAL" clId="{B3CBE3FD-012E-4227-9FC9-8DB461FCC106}" dt="2024-07-23T11:33:40.722" v="21310" actId="13238"/>
          <ac:graphicFrameMkLst>
            <pc:docMk/>
            <pc:sldMk cId="874214916" sldId="523"/>
            <ac:graphicFrameMk id="25" creationId="{1A3F0FFA-94EE-B354-5ABF-823BEA8C841B}"/>
          </ac:graphicFrameMkLst>
        </pc:graphicFrameChg>
        <pc:graphicFrameChg chg="add mod">
          <ac:chgData name="Martin Rogers" userId="a27a10eb-4cad-4987-a47e-c7778b5dfe71" providerId="ADAL" clId="{B3CBE3FD-012E-4227-9FC9-8DB461FCC106}" dt="2024-06-12T12:12:56.401" v="9580"/>
          <ac:graphicFrameMkLst>
            <pc:docMk/>
            <pc:sldMk cId="874214916" sldId="523"/>
            <ac:graphicFrameMk id="26" creationId="{AA589D5D-0F33-6ADB-A592-BA0DD68562C0}"/>
          </ac:graphicFrameMkLst>
        </pc:graphicFrameChg>
        <pc:graphicFrameChg chg="add mod ord modGraphic">
          <ac:chgData name="Martin Rogers" userId="a27a10eb-4cad-4987-a47e-c7778b5dfe71" providerId="ADAL" clId="{B3CBE3FD-012E-4227-9FC9-8DB461FCC106}" dt="2024-07-23T11:38:56.689" v="21442" actId="962"/>
          <ac:graphicFrameMkLst>
            <pc:docMk/>
            <pc:sldMk cId="874214916" sldId="523"/>
            <ac:graphicFrameMk id="27" creationId="{C8B8DABB-CD07-485F-2C54-353160830885}"/>
          </ac:graphicFrameMkLst>
        </pc:graphicFrameChg>
        <pc:extLst>
          <p:ext xmlns:p="http://schemas.openxmlformats.org/presentationml/2006/main" uri="{D6D511B9-2390-475A-947B-AFAB55BFBCF1}">
            <pc226:cmChg xmlns:pc226="http://schemas.microsoft.com/office/powerpoint/2022/06/main/command" chg="add del mod modRxn">
              <pc226:chgData name="Martin Rogers" userId="a27a10eb-4cad-4987-a47e-c7778b5dfe71" providerId="ADAL" clId="{B3CBE3FD-012E-4227-9FC9-8DB461FCC106}" dt="2024-06-13T10:49:30.589" v="17046"/>
              <pc2:cmMkLst xmlns:pc2="http://schemas.microsoft.com/office/powerpoint/2019/9/main/command">
                <pc:docMk/>
                <pc:sldMk cId="874214916" sldId="523"/>
                <pc2:cmMk id="{FC36E790-4C5E-40AC-A963-A727DA0B7C12}"/>
              </pc2:cmMkLst>
            </pc226:cmChg>
          </p:ext>
        </pc:extLst>
      </pc:sldChg>
      <pc:sldChg chg="modSp mod addCm delCm modCm">
        <pc:chgData name="Martin Rogers" userId="a27a10eb-4cad-4987-a47e-c7778b5dfe71" providerId="ADAL" clId="{B3CBE3FD-012E-4227-9FC9-8DB461FCC106}" dt="2024-07-16T14:52:56.671" v="20764" actId="20577"/>
        <pc:sldMkLst>
          <pc:docMk/>
          <pc:sldMk cId="721839938" sldId="524"/>
        </pc:sldMkLst>
        <pc:spChg chg="mod">
          <ac:chgData name="Martin Rogers" userId="a27a10eb-4cad-4987-a47e-c7778b5dfe71" providerId="ADAL" clId="{B3CBE3FD-012E-4227-9FC9-8DB461FCC106}" dt="2024-06-07T16:00:12.407" v="4607" actId="20577"/>
          <ac:spMkLst>
            <pc:docMk/>
            <pc:sldMk cId="721839938" sldId="524"/>
            <ac:spMk id="13" creationId="{2F9A2D03-7160-4369-89A1-3E2B70DE8BD4}"/>
          </ac:spMkLst>
        </pc:spChg>
        <pc:spChg chg="mod">
          <ac:chgData name="Martin Rogers" userId="a27a10eb-4cad-4987-a47e-c7778b5dfe71" providerId="ADAL" clId="{B3CBE3FD-012E-4227-9FC9-8DB461FCC106}" dt="2024-07-16T14:52:56.671" v="20764" actId="20577"/>
          <ac:spMkLst>
            <pc:docMk/>
            <pc:sldMk cId="721839938" sldId="524"/>
            <ac:spMk id="16" creationId="{0DA229B3-2F64-4F9A-8979-189FCAD69A0D}"/>
          </ac:spMkLst>
        </pc:sp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3T10:51:10.070" v="17095"/>
              <pc2:cmMkLst xmlns:pc2="http://schemas.microsoft.com/office/powerpoint/2019/9/main/command">
                <pc:docMk/>
                <pc:sldMk cId="721839938" sldId="524"/>
                <pc2:cmMk id="{44A23627-D495-4BCA-8716-F23A02CA25C8}"/>
              </pc2:cmMkLst>
            </pc226:cmChg>
          </p:ext>
        </pc:extLst>
      </pc:sldChg>
      <pc:sldChg chg="del">
        <pc:chgData name="Martin Rogers" userId="a27a10eb-4cad-4987-a47e-c7778b5dfe71" providerId="ADAL" clId="{B3CBE3FD-012E-4227-9FC9-8DB461FCC106}" dt="2024-06-07T15:58:01.605" v="4563" actId="2696"/>
        <pc:sldMkLst>
          <pc:docMk/>
          <pc:sldMk cId="2229947270" sldId="538"/>
        </pc:sldMkLst>
      </pc:sldChg>
      <pc:sldChg chg="modSp del mod">
        <pc:chgData name="Martin Rogers" userId="a27a10eb-4cad-4987-a47e-c7778b5dfe71" providerId="ADAL" clId="{B3CBE3FD-012E-4227-9FC9-8DB461FCC106}" dt="2024-06-13T10:12:55.449" v="14681" actId="2696"/>
        <pc:sldMkLst>
          <pc:docMk/>
          <pc:sldMk cId="1132659790" sldId="540"/>
        </pc:sldMkLst>
        <pc:spChg chg="mod">
          <ac:chgData name="Martin Rogers" userId="a27a10eb-4cad-4987-a47e-c7778b5dfe71" providerId="ADAL" clId="{B3CBE3FD-012E-4227-9FC9-8DB461FCC106}" dt="2024-06-07T16:00:23.530" v="4613" actId="20577"/>
          <ac:spMkLst>
            <pc:docMk/>
            <pc:sldMk cId="1132659790" sldId="540"/>
            <ac:spMk id="13" creationId="{2F9A2D03-7160-4369-89A1-3E2B70DE8BD4}"/>
          </ac:spMkLst>
        </pc:spChg>
      </pc:sldChg>
      <pc:sldChg chg="modSp mod addCm delCm modCm">
        <pc:chgData name="Martin Rogers" userId="a27a10eb-4cad-4987-a47e-c7778b5dfe71" providerId="ADAL" clId="{B3CBE3FD-012E-4227-9FC9-8DB461FCC106}" dt="2024-06-13T12:21:09.017" v="18645" actId="20577"/>
        <pc:sldMkLst>
          <pc:docMk/>
          <pc:sldMk cId="753947408" sldId="544"/>
        </pc:sldMkLst>
        <pc:spChg chg="mod">
          <ac:chgData name="Martin Rogers" userId="a27a10eb-4cad-4987-a47e-c7778b5dfe71" providerId="ADAL" clId="{B3CBE3FD-012E-4227-9FC9-8DB461FCC106}" dt="2024-06-07T16:00:09.241" v="4605" actId="20577"/>
          <ac:spMkLst>
            <pc:docMk/>
            <pc:sldMk cId="753947408" sldId="544"/>
            <ac:spMk id="13" creationId="{2F9A2D03-7160-4369-89A1-3E2B70DE8BD4}"/>
          </ac:spMkLst>
        </pc:spChg>
        <pc:spChg chg="mod">
          <ac:chgData name="Martin Rogers" userId="a27a10eb-4cad-4987-a47e-c7778b5dfe71" providerId="ADAL" clId="{B3CBE3FD-012E-4227-9FC9-8DB461FCC106}" dt="2024-06-13T12:21:09.017" v="18645" actId="20577"/>
          <ac:spMkLst>
            <pc:docMk/>
            <pc:sldMk cId="753947408" sldId="544"/>
            <ac:spMk id="16" creationId="{0DA229B3-2F64-4F9A-8979-189FCAD69A0D}"/>
          </ac:spMkLst>
        </pc:sp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3T10:51:16.196" v="17097"/>
              <pc2:cmMkLst xmlns:pc2="http://schemas.microsoft.com/office/powerpoint/2019/9/main/command">
                <pc:docMk/>
                <pc:sldMk cId="753947408" sldId="544"/>
                <pc2:cmMk id="{A76D3CA4-99F6-451C-8FB8-FD51F9689A7C}"/>
              </pc2:cmMkLst>
            </pc226:cmChg>
          </p:ext>
        </pc:extLst>
      </pc:sldChg>
      <pc:sldChg chg="addSp delSp modSp mod">
        <pc:chgData name="Martin Rogers" userId="a27a10eb-4cad-4987-a47e-c7778b5dfe71" providerId="ADAL" clId="{B3CBE3FD-012E-4227-9FC9-8DB461FCC106}" dt="2024-07-23T11:30:35.600" v="21016" actId="962"/>
        <pc:sldMkLst>
          <pc:docMk/>
          <pc:sldMk cId="2772846945" sldId="547"/>
        </pc:sldMkLst>
        <pc:spChg chg="mod">
          <ac:chgData name="Martin Rogers" userId="a27a10eb-4cad-4987-a47e-c7778b5dfe71" providerId="ADAL" clId="{B3CBE3FD-012E-4227-9FC9-8DB461FCC106}" dt="2024-06-13T12:10:17.309" v="18173" actId="20577"/>
          <ac:spMkLst>
            <pc:docMk/>
            <pc:sldMk cId="2772846945" sldId="547"/>
            <ac:spMk id="7" creationId="{C2F19B27-9B21-3E4D-99E4-9B32D8578A54}"/>
          </ac:spMkLst>
        </pc:spChg>
        <pc:spChg chg="mod">
          <ac:chgData name="Martin Rogers" userId="a27a10eb-4cad-4987-a47e-c7778b5dfe71" providerId="ADAL" clId="{B3CBE3FD-012E-4227-9FC9-8DB461FCC106}" dt="2024-06-07T16:00:34.879" v="4617" actId="20577"/>
          <ac:spMkLst>
            <pc:docMk/>
            <pc:sldMk cId="2772846945" sldId="547"/>
            <ac:spMk id="13" creationId="{2F9A2D03-7160-4369-89A1-3E2B70DE8BD4}"/>
          </ac:spMkLst>
        </pc:spChg>
        <pc:graphicFrameChg chg="add del mod">
          <ac:chgData name="Martin Rogers" userId="a27a10eb-4cad-4987-a47e-c7778b5dfe71" providerId="ADAL" clId="{B3CBE3FD-012E-4227-9FC9-8DB461FCC106}" dt="2024-06-12T11:07:00.784" v="9436" actId="478"/>
          <ac:graphicFrameMkLst>
            <pc:docMk/>
            <pc:sldMk cId="2772846945" sldId="547"/>
            <ac:graphicFrameMk id="2" creationId="{8B8257E7-D4C7-4A24-BEC5-EC4F436B2D8D}"/>
          </ac:graphicFrameMkLst>
        </pc:graphicFrameChg>
        <pc:graphicFrameChg chg="add del mod">
          <ac:chgData name="Martin Rogers" userId="a27a10eb-4cad-4987-a47e-c7778b5dfe71" providerId="ADAL" clId="{B3CBE3FD-012E-4227-9FC9-8DB461FCC106}" dt="2024-06-12T11:33:28.146" v="9447" actId="478"/>
          <ac:graphicFrameMkLst>
            <pc:docMk/>
            <pc:sldMk cId="2772846945" sldId="547"/>
            <ac:graphicFrameMk id="4" creationId="{8B8257E7-D4C7-4A24-BEC5-EC4F436B2D8D}"/>
          </ac:graphicFrameMkLst>
        </pc:graphicFrameChg>
        <pc:graphicFrameChg chg="add mod">
          <ac:chgData name="Martin Rogers" userId="a27a10eb-4cad-4987-a47e-c7778b5dfe71" providerId="ADAL" clId="{B3CBE3FD-012E-4227-9FC9-8DB461FCC106}" dt="2024-07-23T11:30:35.600" v="21016" actId="962"/>
          <ac:graphicFrameMkLst>
            <pc:docMk/>
            <pc:sldMk cId="2772846945" sldId="547"/>
            <ac:graphicFrameMk id="6" creationId="{05C4AD65-9950-90F4-B907-D0D7A552DABD}"/>
          </ac:graphicFrameMkLst>
        </pc:graphicFrameChg>
        <pc:picChg chg="del">
          <ac:chgData name="Martin Rogers" userId="a27a10eb-4cad-4987-a47e-c7778b5dfe71" providerId="ADAL" clId="{B3CBE3FD-012E-4227-9FC9-8DB461FCC106}" dt="2024-06-07T15:22:40.398" v="3161" actId="478"/>
          <ac:picMkLst>
            <pc:docMk/>
            <pc:sldMk cId="2772846945" sldId="547"/>
            <ac:picMk id="2055" creationId="{B540008A-CB01-B74F-A2C8-004857A6693F}"/>
          </ac:picMkLst>
        </pc:picChg>
      </pc:sldChg>
      <pc:sldChg chg="modSp mod">
        <pc:chgData name="Martin Rogers" userId="a27a10eb-4cad-4987-a47e-c7778b5dfe71" providerId="ADAL" clId="{B3CBE3FD-012E-4227-9FC9-8DB461FCC106}" dt="2024-07-16T14:37:03.147" v="20616" actId="20577"/>
        <pc:sldMkLst>
          <pc:docMk/>
          <pc:sldMk cId="2355511021" sldId="548"/>
        </pc:sldMkLst>
        <pc:spChg chg="mod">
          <ac:chgData name="Martin Rogers" userId="a27a10eb-4cad-4987-a47e-c7778b5dfe71" providerId="ADAL" clId="{B3CBE3FD-012E-4227-9FC9-8DB461FCC106}" dt="2024-07-16T14:37:03.147" v="20616" actId="20577"/>
          <ac:spMkLst>
            <pc:docMk/>
            <pc:sldMk cId="2355511021" sldId="548"/>
            <ac:spMk id="6" creationId="{1B804F79-4531-6BF8-D73C-274C04C45B7B}"/>
          </ac:spMkLst>
        </pc:spChg>
        <pc:spChg chg="mod">
          <ac:chgData name="Martin Rogers" userId="a27a10eb-4cad-4987-a47e-c7778b5dfe71" providerId="ADAL" clId="{B3CBE3FD-012E-4227-9FC9-8DB461FCC106}" dt="2024-07-16T14:35:58.971" v="20577" actId="20577"/>
          <ac:spMkLst>
            <pc:docMk/>
            <pc:sldMk cId="2355511021" sldId="548"/>
            <ac:spMk id="8" creationId="{C87EE1D6-FC67-441A-B62B-A0C62B21AC94}"/>
          </ac:spMkLst>
        </pc:spChg>
        <pc:spChg chg="mod">
          <ac:chgData name="Martin Rogers" userId="a27a10eb-4cad-4987-a47e-c7778b5dfe71" providerId="ADAL" clId="{B3CBE3FD-012E-4227-9FC9-8DB461FCC106}" dt="2024-06-07T16:01:39.152" v="4643" actId="20577"/>
          <ac:spMkLst>
            <pc:docMk/>
            <pc:sldMk cId="2355511021" sldId="548"/>
            <ac:spMk id="13" creationId="{2F9A2D03-7160-4369-89A1-3E2B70DE8BD4}"/>
          </ac:spMkLst>
        </pc:spChg>
        <pc:graphicFrameChg chg="mod modGraphic">
          <ac:chgData name="Martin Rogers" userId="a27a10eb-4cad-4987-a47e-c7778b5dfe71" providerId="ADAL" clId="{B3CBE3FD-012E-4227-9FC9-8DB461FCC106}" dt="2024-07-16T11:44:12.301" v="20461"/>
          <ac:graphicFrameMkLst>
            <pc:docMk/>
            <pc:sldMk cId="2355511021" sldId="548"/>
            <ac:graphicFrameMk id="2" creationId="{576197E0-250F-4C4C-B2A2-4AE3A400295E}"/>
          </ac:graphicFrameMkLst>
        </pc:graphicFrameChg>
      </pc:sldChg>
      <pc:sldChg chg="modSp mod">
        <pc:chgData name="Martin Rogers" userId="a27a10eb-4cad-4987-a47e-c7778b5dfe71" providerId="ADAL" clId="{B3CBE3FD-012E-4227-9FC9-8DB461FCC106}" dt="2024-06-17T11:21:59.328" v="19988" actId="207"/>
        <pc:sldMkLst>
          <pc:docMk/>
          <pc:sldMk cId="2447482746" sldId="552"/>
        </pc:sldMkLst>
        <pc:spChg chg="mod">
          <ac:chgData name="Martin Rogers" userId="a27a10eb-4cad-4987-a47e-c7778b5dfe71" providerId="ADAL" clId="{B3CBE3FD-012E-4227-9FC9-8DB461FCC106}" dt="2024-06-06T15:02:14.987" v="970" actId="20577"/>
          <ac:spMkLst>
            <pc:docMk/>
            <pc:sldMk cId="2447482746" sldId="552"/>
            <ac:spMk id="5" creationId="{9CF61B48-0349-41CB-B426-AE23A8DFE8B1}"/>
          </ac:spMkLst>
        </pc:spChg>
        <pc:spChg chg="mod">
          <ac:chgData name="Martin Rogers" userId="a27a10eb-4cad-4987-a47e-c7778b5dfe71" providerId="ADAL" clId="{B3CBE3FD-012E-4227-9FC9-8DB461FCC106}" dt="2024-06-17T11:21:44.139" v="19986" actId="207"/>
          <ac:spMkLst>
            <pc:docMk/>
            <pc:sldMk cId="2447482746" sldId="552"/>
            <ac:spMk id="7" creationId="{EEB21AA1-DB97-4FD4-EED0-64E8BD533B9B}"/>
          </ac:spMkLst>
        </pc:spChg>
        <pc:spChg chg="mod">
          <ac:chgData name="Martin Rogers" userId="a27a10eb-4cad-4987-a47e-c7778b5dfe71" providerId="ADAL" clId="{B3CBE3FD-012E-4227-9FC9-8DB461FCC106}" dt="2024-06-07T16:01:42.096" v="4645" actId="20577"/>
          <ac:spMkLst>
            <pc:docMk/>
            <pc:sldMk cId="2447482746" sldId="552"/>
            <ac:spMk id="13" creationId="{2F9A2D03-7160-4369-89A1-3E2B70DE8BD4}"/>
          </ac:spMkLst>
        </pc:spChg>
        <pc:graphicFrameChg chg="mod modGraphic">
          <ac:chgData name="Martin Rogers" userId="a27a10eb-4cad-4987-a47e-c7778b5dfe71" providerId="ADAL" clId="{B3CBE3FD-012E-4227-9FC9-8DB461FCC106}" dt="2024-06-17T11:21:59.328" v="19988" actId="207"/>
          <ac:graphicFrameMkLst>
            <pc:docMk/>
            <pc:sldMk cId="2447482746" sldId="552"/>
            <ac:graphicFrameMk id="6" creationId="{9F80C43D-1A00-8479-787C-05D29C0C0845}"/>
          </ac:graphicFrameMkLst>
        </pc:graphicFrameChg>
      </pc:sldChg>
      <pc:sldChg chg="del">
        <pc:chgData name="Martin Rogers" userId="a27a10eb-4cad-4987-a47e-c7778b5dfe71" providerId="ADAL" clId="{B3CBE3FD-012E-4227-9FC9-8DB461FCC106}" dt="2024-06-07T15:32:50.348" v="3309" actId="2696"/>
        <pc:sldMkLst>
          <pc:docMk/>
          <pc:sldMk cId="215744628" sldId="554"/>
        </pc:sldMkLst>
      </pc:sldChg>
      <pc:sldChg chg="addSp modSp mod ord addCm delCm modCm modNotesTx">
        <pc:chgData name="Martin Rogers" userId="a27a10eb-4cad-4987-a47e-c7778b5dfe71" providerId="ADAL" clId="{B3CBE3FD-012E-4227-9FC9-8DB461FCC106}" dt="2024-07-23T11:36:16.476" v="21420" actId="13244"/>
        <pc:sldMkLst>
          <pc:docMk/>
          <pc:sldMk cId="2937300053" sldId="556"/>
        </pc:sldMkLst>
        <pc:spChg chg="mod">
          <ac:chgData name="Martin Rogers" userId="a27a10eb-4cad-4987-a47e-c7778b5dfe71" providerId="ADAL" clId="{B3CBE3FD-012E-4227-9FC9-8DB461FCC106}" dt="2024-07-23T11:36:16.476" v="21420" actId="13244"/>
          <ac:spMkLst>
            <pc:docMk/>
            <pc:sldMk cId="2937300053" sldId="556"/>
            <ac:spMk id="6" creationId="{1B804F79-4531-6BF8-D73C-274C04C45B7B}"/>
          </ac:spMkLst>
        </pc:spChg>
        <pc:spChg chg="mod">
          <ac:chgData name="Martin Rogers" userId="a27a10eb-4cad-4987-a47e-c7778b5dfe71" providerId="ADAL" clId="{B3CBE3FD-012E-4227-9FC9-8DB461FCC106}" dt="2024-06-13T09:25:27.864" v="12923" actId="6549"/>
          <ac:spMkLst>
            <pc:docMk/>
            <pc:sldMk cId="2937300053" sldId="556"/>
            <ac:spMk id="8" creationId="{C87EE1D6-FC67-441A-B62B-A0C62B21AC94}"/>
          </ac:spMkLst>
        </pc:spChg>
        <pc:spChg chg="mod">
          <ac:chgData name="Martin Rogers" userId="a27a10eb-4cad-4987-a47e-c7778b5dfe71" providerId="ADAL" clId="{B3CBE3FD-012E-4227-9FC9-8DB461FCC106}" dt="2024-06-07T15:59:36.943" v="4584" actId="313"/>
          <ac:spMkLst>
            <pc:docMk/>
            <pc:sldMk cId="2937300053" sldId="556"/>
            <ac:spMk id="13" creationId="{2F9A2D03-7160-4369-89A1-3E2B70DE8BD4}"/>
          </ac:spMkLst>
        </pc:spChg>
        <pc:graphicFrameChg chg="add mod">
          <ac:chgData name="Martin Rogers" userId="a27a10eb-4cad-4987-a47e-c7778b5dfe71" providerId="ADAL" clId="{B3CBE3FD-012E-4227-9FC9-8DB461FCC106}" dt="2024-06-10T11:27:04.647" v="5284"/>
          <ac:graphicFrameMkLst>
            <pc:docMk/>
            <pc:sldMk cId="2937300053" sldId="556"/>
            <ac:graphicFrameMk id="2" creationId="{A03A85AF-685D-63A6-ED86-260A2AD192D5}"/>
          </ac:graphicFrameMkLst>
        </pc:graphicFrameChg>
        <pc:graphicFrameChg chg="mod modGraphic">
          <ac:chgData name="Martin Rogers" userId="a27a10eb-4cad-4987-a47e-c7778b5dfe71" providerId="ADAL" clId="{B3CBE3FD-012E-4227-9FC9-8DB461FCC106}" dt="2024-07-11T09:58:02.385" v="20434" actId="108"/>
          <ac:graphicFrameMkLst>
            <pc:docMk/>
            <pc:sldMk cId="2937300053" sldId="556"/>
            <ac:graphicFrameMk id="4" creationId="{9288BB96-05BF-C157-AC16-53598403ABB3}"/>
          </ac:graphicFrameMkLst>
        </pc:graphicFrame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3T11:38:14.172" v="17528"/>
              <pc2:cmMkLst xmlns:pc2="http://schemas.microsoft.com/office/powerpoint/2019/9/main/command">
                <pc:docMk/>
                <pc:sldMk cId="2937300053" sldId="556"/>
                <pc2:cmMk id="{D8EDE567-F147-4ED9-BB15-24FC6EA1EFE7}"/>
              </pc2:cmMkLst>
            </pc226:cmChg>
          </p:ext>
        </pc:extLst>
      </pc:sldChg>
      <pc:sldChg chg="modSp mod">
        <pc:chgData name="Martin Rogers" userId="a27a10eb-4cad-4987-a47e-c7778b5dfe71" providerId="ADAL" clId="{B3CBE3FD-012E-4227-9FC9-8DB461FCC106}" dt="2024-07-16T11:44:53.813" v="20464" actId="20577"/>
        <pc:sldMkLst>
          <pc:docMk/>
          <pc:sldMk cId="3763997192" sldId="557"/>
        </pc:sldMkLst>
        <pc:spChg chg="mod">
          <ac:chgData name="Martin Rogers" userId="a27a10eb-4cad-4987-a47e-c7778b5dfe71" providerId="ADAL" clId="{B3CBE3FD-012E-4227-9FC9-8DB461FCC106}" dt="2024-06-06T15:13:59.384" v="1458" actId="20577"/>
          <ac:spMkLst>
            <pc:docMk/>
            <pc:sldMk cId="3763997192" sldId="557"/>
            <ac:spMk id="4" creationId="{044CC361-0F04-1039-77B6-8738BBAEC383}"/>
          </ac:spMkLst>
        </pc:spChg>
        <pc:spChg chg="mod">
          <ac:chgData name="Martin Rogers" userId="a27a10eb-4cad-4987-a47e-c7778b5dfe71" providerId="ADAL" clId="{B3CBE3FD-012E-4227-9FC9-8DB461FCC106}" dt="2024-07-16T11:44:53.813" v="20464" actId="20577"/>
          <ac:spMkLst>
            <pc:docMk/>
            <pc:sldMk cId="3763997192" sldId="557"/>
            <ac:spMk id="6" creationId="{1B804F79-4531-6BF8-D73C-274C04C45B7B}"/>
          </ac:spMkLst>
        </pc:spChg>
        <pc:spChg chg="mod">
          <ac:chgData name="Martin Rogers" userId="a27a10eb-4cad-4987-a47e-c7778b5dfe71" providerId="ADAL" clId="{B3CBE3FD-012E-4227-9FC9-8DB461FCC106}" dt="2024-06-07T16:01:33.120" v="4641" actId="20577"/>
          <ac:spMkLst>
            <pc:docMk/>
            <pc:sldMk cId="3763997192" sldId="557"/>
            <ac:spMk id="13" creationId="{2F9A2D03-7160-4369-89A1-3E2B70DE8BD4}"/>
          </ac:spMkLst>
        </pc:spChg>
        <pc:graphicFrameChg chg="mod modGraphic">
          <ac:chgData name="Martin Rogers" userId="a27a10eb-4cad-4987-a47e-c7778b5dfe71" providerId="ADAL" clId="{B3CBE3FD-012E-4227-9FC9-8DB461FCC106}" dt="2024-07-16T11:44:35.594" v="20463"/>
          <ac:graphicFrameMkLst>
            <pc:docMk/>
            <pc:sldMk cId="3763997192" sldId="557"/>
            <ac:graphicFrameMk id="2" creationId="{087C4061-A25E-EB78-775A-E0966495A819}"/>
          </ac:graphicFrameMkLst>
        </pc:graphicFrameChg>
      </pc:sldChg>
      <pc:sldChg chg="modSp del mod">
        <pc:chgData name="Martin Rogers" userId="a27a10eb-4cad-4987-a47e-c7778b5dfe71" providerId="ADAL" clId="{B3CBE3FD-012E-4227-9FC9-8DB461FCC106}" dt="2024-06-11T11:22:05.878" v="8547" actId="2696"/>
        <pc:sldMkLst>
          <pc:docMk/>
          <pc:sldMk cId="343212905" sldId="562"/>
        </pc:sldMkLst>
        <pc:spChg chg="mod">
          <ac:chgData name="Martin Rogers" userId="a27a10eb-4cad-4987-a47e-c7778b5dfe71" providerId="ADAL" clId="{B3CBE3FD-012E-4227-9FC9-8DB461FCC106}" dt="2024-06-07T16:00:57.585" v="4627" actId="20577"/>
          <ac:spMkLst>
            <pc:docMk/>
            <pc:sldMk cId="343212905" sldId="562"/>
            <ac:spMk id="2" creationId="{CC00D170-BFF5-EF51-E212-45042D2D842D}"/>
          </ac:spMkLst>
        </pc:spChg>
        <pc:graphicFrameChg chg="mod modGraphic">
          <ac:chgData name="Martin Rogers" userId="a27a10eb-4cad-4987-a47e-c7778b5dfe71" providerId="ADAL" clId="{B3CBE3FD-012E-4227-9FC9-8DB461FCC106}" dt="2024-06-11T09:24:59.975" v="8102" actId="6549"/>
          <ac:graphicFrameMkLst>
            <pc:docMk/>
            <pc:sldMk cId="343212905" sldId="562"/>
            <ac:graphicFrameMk id="7" creationId="{8E9AF9A8-78A4-1041-DB18-7A3509EF7ED0}"/>
          </ac:graphicFrameMkLst>
        </pc:graphicFrameChg>
      </pc:sldChg>
      <pc:sldChg chg="addSp modSp mod ord">
        <pc:chgData name="Martin Rogers" userId="a27a10eb-4cad-4987-a47e-c7778b5dfe71" providerId="ADAL" clId="{B3CBE3FD-012E-4227-9FC9-8DB461FCC106}" dt="2024-07-23T11:32:17.872" v="21289" actId="962"/>
        <pc:sldMkLst>
          <pc:docMk/>
          <pc:sldMk cId="1087638779" sldId="564"/>
        </pc:sldMkLst>
        <pc:spChg chg="mod">
          <ac:chgData name="Martin Rogers" userId="a27a10eb-4cad-4987-a47e-c7778b5dfe71" providerId="ADAL" clId="{B3CBE3FD-012E-4227-9FC9-8DB461FCC106}" dt="2024-06-07T16:01:51.064" v="4649" actId="20577"/>
          <ac:spMkLst>
            <pc:docMk/>
            <pc:sldMk cId="1087638779" sldId="564"/>
            <ac:spMk id="2" creationId="{CC00D170-BFF5-EF51-E212-45042D2D842D}"/>
          </ac:spMkLst>
        </pc:spChg>
        <pc:spChg chg="add mod">
          <ac:chgData name="Martin Rogers" userId="a27a10eb-4cad-4987-a47e-c7778b5dfe71" providerId="ADAL" clId="{B3CBE3FD-012E-4227-9FC9-8DB461FCC106}" dt="2024-06-14T11:24:05.043" v="19555" actId="20577"/>
          <ac:spMkLst>
            <pc:docMk/>
            <pc:sldMk cId="1087638779" sldId="564"/>
            <ac:spMk id="3" creationId="{BD909BD0-A2E4-95DE-005E-821AD26E78D4}"/>
          </ac:spMkLst>
        </pc:spChg>
        <pc:spChg chg="mod">
          <ac:chgData name="Martin Rogers" userId="a27a10eb-4cad-4987-a47e-c7778b5dfe71" providerId="ADAL" clId="{B3CBE3FD-012E-4227-9FC9-8DB461FCC106}" dt="2024-06-10T14:16:38.614" v="6977" actId="20577"/>
          <ac:spMkLst>
            <pc:docMk/>
            <pc:sldMk cId="1087638779" sldId="564"/>
            <ac:spMk id="8" creationId="{C87EE1D6-FC67-441A-B62B-A0C62B21AC94}"/>
          </ac:spMkLst>
        </pc:spChg>
        <pc:spChg chg="mod">
          <ac:chgData name="Martin Rogers" userId="a27a10eb-4cad-4987-a47e-c7778b5dfe71" providerId="ADAL" clId="{B3CBE3FD-012E-4227-9FC9-8DB461FCC106}" dt="2024-07-23T11:32:17.872" v="21289" actId="962"/>
          <ac:spMkLst>
            <pc:docMk/>
            <pc:sldMk cId="1087638779" sldId="564"/>
            <ac:spMk id="11" creationId="{AD977D9B-B3B9-41A2-B3B3-E2EF1AA392B2}"/>
          </ac:spMkLst>
        </pc:spChg>
      </pc:sldChg>
      <pc:sldChg chg="addSp delSp modSp mod">
        <pc:chgData name="Martin Rogers" userId="a27a10eb-4cad-4987-a47e-c7778b5dfe71" providerId="ADAL" clId="{B3CBE3FD-012E-4227-9FC9-8DB461FCC106}" dt="2024-07-23T11:37:50.512" v="21428" actId="13244"/>
        <pc:sldMkLst>
          <pc:docMk/>
          <pc:sldMk cId="1242249058" sldId="565"/>
        </pc:sldMkLst>
        <pc:spChg chg="mod">
          <ac:chgData name="Martin Rogers" userId="a27a10eb-4cad-4987-a47e-c7778b5dfe71" providerId="ADAL" clId="{B3CBE3FD-012E-4227-9FC9-8DB461FCC106}" dt="2024-06-13T10:12:13.244" v="14674" actId="403"/>
          <ac:spMkLst>
            <pc:docMk/>
            <pc:sldMk cId="1242249058" sldId="565"/>
            <ac:spMk id="2" creationId="{7F539FA0-6AC4-3256-C985-E16A326DCD64}"/>
          </ac:spMkLst>
        </pc:spChg>
        <pc:spChg chg="ord">
          <ac:chgData name="Martin Rogers" userId="a27a10eb-4cad-4987-a47e-c7778b5dfe71" providerId="ADAL" clId="{B3CBE3FD-012E-4227-9FC9-8DB461FCC106}" dt="2024-07-23T11:37:50.512" v="21428" actId="13244"/>
          <ac:spMkLst>
            <pc:docMk/>
            <pc:sldMk cId="1242249058" sldId="565"/>
            <ac:spMk id="5" creationId="{9CF61B48-0349-41CB-B426-AE23A8DFE8B1}"/>
          </ac:spMkLst>
        </pc:spChg>
        <pc:spChg chg="mod">
          <ac:chgData name="Martin Rogers" userId="a27a10eb-4cad-4987-a47e-c7778b5dfe71" providerId="ADAL" clId="{B3CBE3FD-012E-4227-9FC9-8DB461FCC106}" dt="2024-07-23T11:37:48.013" v="21427" actId="13244"/>
          <ac:spMkLst>
            <pc:docMk/>
            <pc:sldMk cId="1242249058" sldId="565"/>
            <ac:spMk id="7" creationId="{C2F19B27-9B21-3E4D-99E4-9B32D8578A54}"/>
          </ac:spMkLst>
        </pc:spChg>
        <pc:spChg chg="mod">
          <ac:chgData name="Martin Rogers" userId="a27a10eb-4cad-4987-a47e-c7778b5dfe71" providerId="ADAL" clId="{B3CBE3FD-012E-4227-9FC9-8DB461FCC106}" dt="2024-06-07T16:00:30.105" v="4615" actId="20577"/>
          <ac:spMkLst>
            <pc:docMk/>
            <pc:sldMk cId="1242249058" sldId="565"/>
            <ac:spMk id="13" creationId="{2F9A2D03-7160-4369-89A1-3E2B70DE8BD4}"/>
          </ac:spMkLst>
        </pc:spChg>
        <pc:graphicFrameChg chg="add mod">
          <ac:chgData name="Martin Rogers" userId="a27a10eb-4cad-4987-a47e-c7778b5dfe71" providerId="ADAL" clId="{B3CBE3FD-012E-4227-9FC9-8DB461FCC106}" dt="2024-06-07T15:34:29.344" v="3312"/>
          <ac:graphicFrameMkLst>
            <pc:docMk/>
            <pc:sldMk cId="1242249058" sldId="565"/>
            <ac:graphicFrameMk id="3" creationId="{F0B86BE7-5ACD-441D-F8BE-11D588FB06C6}"/>
          </ac:graphicFrameMkLst>
        </pc:graphicFrameChg>
        <pc:graphicFrameChg chg="del">
          <ac:chgData name="Martin Rogers" userId="a27a10eb-4cad-4987-a47e-c7778b5dfe71" providerId="ADAL" clId="{B3CBE3FD-012E-4227-9FC9-8DB461FCC106}" dt="2024-06-07T15:34:28.826" v="3311" actId="478"/>
          <ac:graphicFrameMkLst>
            <pc:docMk/>
            <pc:sldMk cId="1242249058" sldId="565"/>
            <ac:graphicFrameMk id="4" creationId="{3E5F42AA-92CF-EF58-04A6-57459791FB69}"/>
          </ac:graphicFrameMkLst>
        </pc:graphicFrameChg>
        <pc:graphicFrameChg chg="add mod modGraphic">
          <ac:chgData name="Martin Rogers" userId="a27a10eb-4cad-4987-a47e-c7778b5dfe71" providerId="ADAL" clId="{B3CBE3FD-012E-4227-9FC9-8DB461FCC106}" dt="2024-07-23T11:33:19.626" v="21304" actId="13238"/>
          <ac:graphicFrameMkLst>
            <pc:docMk/>
            <pc:sldMk cId="1242249058" sldId="565"/>
            <ac:graphicFrameMk id="6" creationId="{74F13E3F-0736-163E-47B4-4D131E45E548}"/>
          </ac:graphicFrameMkLst>
        </pc:graphicFrameChg>
      </pc:sldChg>
      <pc:sldChg chg="modSp del mod">
        <pc:chgData name="Martin Rogers" userId="a27a10eb-4cad-4987-a47e-c7778b5dfe71" providerId="ADAL" clId="{B3CBE3FD-012E-4227-9FC9-8DB461FCC106}" dt="2024-06-13T09:20:33.274" v="12388" actId="2696"/>
        <pc:sldMkLst>
          <pc:docMk/>
          <pc:sldMk cId="1932091954" sldId="567"/>
        </pc:sldMkLst>
        <pc:spChg chg="mod">
          <ac:chgData name="Martin Rogers" userId="a27a10eb-4cad-4987-a47e-c7778b5dfe71" providerId="ADAL" clId="{B3CBE3FD-012E-4227-9FC9-8DB461FCC106}" dt="2024-06-07T16:01:48.040" v="4647" actId="20577"/>
          <ac:spMkLst>
            <pc:docMk/>
            <pc:sldMk cId="1932091954" sldId="567"/>
            <ac:spMk id="13" creationId="{2F9A2D03-7160-4369-89A1-3E2B70DE8BD4}"/>
          </ac:spMkLst>
        </pc:spChg>
        <pc:spChg chg="mod">
          <ac:chgData name="Martin Rogers" userId="a27a10eb-4cad-4987-a47e-c7778b5dfe71" providerId="ADAL" clId="{B3CBE3FD-012E-4227-9FC9-8DB461FCC106}" dt="2024-06-06T14:30:00.398" v="692" actId="20577"/>
          <ac:spMkLst>
            <pc:docMk/>
            <pc:sldMk cId="1932091954" sldId="567"/>
            <ac:spMk id="16" creationId="{0DA229B3-2F64-4F9A-8979-189FCAD69A0D}"/>
          </ac:spMkLst>
        </pc:spChg>
      </pc:sldChg>
      <pc:sldChg chg="addSp delSp modSp del mod">
        <pc:chgData name="Martin Rogers" userId="a27a10eb-4cad-4987-a47e-c7778b5dfe71" providerId="ADAL" clId="{B3CBE3FD-012E-4227-9FC9-8DB461FCC106}" dt="2024-06-10T11:29:23.503" v="5400" actId="2696"/>
        <pc:sldMkLst>
          <pc:docMk/>
          <pc:sldMk cId="1282549547" sldId="569"/>
        </pc:sldMkLst>
        <pc:spChg chg="mod">
          <ac:chgData name="Martin Rogers" userId="a27a10eb-4cad-4987-a47e-c7778b5dfe71" providerId="ADAL" clId="{B3CBE3FD-012E-4227-9FC9-8DB461FCC106}" dt="2024-06-06T15:15:02.582" v="1672" actId="404"/>
          <ac:spMkLst>
            <pc:docMk/>
            <pc:sldMk cId="1282549547" sldId="569"/>
            <ac:spMk id="8" creationId="{C87EE1D6-FC67-441A-B62B-A0C62B21AC94}"/>
          </ac:spMkLst>
        </pc:spChg>
        <pc:spChg chg="mod">
          <ac:chgData name="Martin Rogers" userId="a27a10eb-4cad-4987-a47e-c7778b5dfe71" providerId="ADAL" clId="{B3CBE3FD-012E-4227-9FC9-8DB461FCC106}" dt="2024-06-07T16:01:27.192" v="4639" actId="20577"/>
          <ac:spMkLst>
            <pc:docMk/>
            <pc:sldMk cId="1282549547" sldId="569"/>
            <ac:spMk id="13" creationId="{2F9A2D03-7160-4369-89A1-3E2B70DE8BD4}"/>
          </ac:spMkLst>
        </pc:spChg>
        <pc:spChg chg="del">
          <ac:chgData name="Martin Rogers" userId="a27a10eb-4cad-4987-a47e-c7778b5dfe71" providerId="ADAL" clId="{B3CBE3FD-012E-4227-9FC9-8DB461FCC106}" dt="2024-06-06T15:23:48.223" v="1673" actId="478"/>
          <ac:spMkLst>
            <pc:docMk/>
            <pc:sldMk cId="1282549547" sldId="569"/>
            <ac:spMk id="16" creationId="{0DA229B3-2F64-4F9A-8979-189FCAD69A0D}"/>
          </ac:spMkLst>
        </pc:spChg>
        <pc:graphicFrameChg chg="add mod">
          <ac:chgData name="Martin Rogers" userId="a27a10eb-4cad-4987-a47e-c7778b5dfe71" providerId="ADAL" clId="{B3CBE3FD-012E-4227-9FC9-8DB461FCC106}" dt="2024-06-06T15:27:55.132" v="1674"/>
          <ac:graphicFrameMkLst>
            <pc:docMk/>
            <pc:sldMk cId="1282549547" sldId="569"/>
            <ac:graphicFrameMk id="2" creationId="{A9A7C4BE-2549-EFE7-D05B-DE068410549F}"/>
          </ac:graphicFrameMkLst>
        </pc:graphicFrameChg>
        <pc:graphicFrameChg chg="add mod modGraphic">
          <ac:chgData name="Martin Rogers" userId="a27a10eb-4cad-4987-a47e-c7778b5dfe71" providerId="ADAL" clId="{B3CBE3FD-012E-4227-9FC9-8DB461FCC106}" dt="2024-06-06T15:49:46.729" v="1682"/>
          <ac:graphicFrameMkLst>
            <pc:docMk/>
            <pc:sldMk cId="1282549547" sldId="569"/>
            <ac:graphicFrameMk id="3" creationId="{A6B912CE-8AA9-C4D9-965A-8B32ADC8D32B}"/>
          </ac:graphicFrameMkLst>
        </pc:graphicFrameChg>
      </pc:sldChg>
      <pc:sldChg chg="modSp del mod">
        <pc:chgData name="Martin Rogers" userId="a27a10eb-4cad-4987-a47e-c7778b5dfe71" providerId="ADAL" clId="{B3CBE3FD-012E-4227-9FC9-8DB461FCC106}" dt="2024-06-13T11:32:08.045" v="17436" actId="2696"/>
        <pc:sldMkLst>
          <pc:docMk/>
          <pc:sldMk cId="3040080283" sldId="570"/>
        </pc:sldMkLst>
        <pc:spChg chg="mod">
          <ac:chgData name="Martin Rogers" userId="a27a10eb-4cad-4987-a47e-c7778b5dfe71" providerId="ADAL" clId="{B3CBE3FD-012E-4227-9FC9-8DB461FCC106}" dt="2024-06-10T11:30:21.577" v="5443" actId="20577"/>
          <ac:spMkLst>
            <pc:docMk/>
            <pc:sldMk cId="3040080283" sldId="570"/>
            <ac:spMk id="8" creationId="{C87EE1D6-FC67-441A-B62B-A0C62B21AC94}"/>
          </ac:spMkLst>
        </pc:spChg>
        <pc:spChg chg="mod">
          <ac:chgData name="Martin Rogers" userId="a27a10eb-4cad-4987-a47e-c7778b5dfe71" providerId="ADAL" clId="{B3CBE3FD-012E-4227-9FC9-8DB461FCC106}" dt="2024-06-07T16:01:19.480" v="4637" actId="20577"/>
          <ac:spMkLst>
            <pc:docMk/>
            <pc:sldMk cId="3040080283" sldId="570"/>
            <ac:spMk id="13" creationId="{2F9A2D03-7160-4369-89A1-3E2B70DE8BD4}"/>
          </ac:spMkLst>
        </pc:spChg>
      </pc:sldChg>
      <pc:sldChg chg="del">
        <pc:chgData name="Martin Rogers" userId="a27a10eb-4cad-4987-a47e-c7778b5dfe71" providerId="ADAL" clId="{B3CBE3FD-012E-4227-9FC9-8DB461FCC106}" dt="2024-06-07T15:01:55.617" v="2513" actId="2696"/>
        <pc:sldMkLst>
          <pc:docMk/>
          <pc:sldMk cId="13064926" sldId="572"/>
        </pc:sldMkLst>
      </pc:sldChg>
      <pc:sldChg chg="addSp delSp modSp mod">
        <pc:chgData name="Martin Rogers" userId="a27a10eb-4cad-4987-a47e-c7778b5dfe71" providerId="ADAL" clId="{B3CBE3FD-012E-4227-9FC9-8DB461FCC106}" dt="2024-07-23T11:36:53.551" v="21422" actId="13244"/>
        <pc:sldMkLst>
          <pc:docMk/>
          <pc:sldMk cId="3832788343" sldId="573"/>
        </pc:sldMkLst>
        <pc:spChg chg="mod">
          <ac:chgData name="Martin Rogers" userId="a27a10eb-4cad-4987-a47e-c7778b5dfe71" providerId="ADAL" clId="{B3CBE3FD-012E-4227-9FC9-8DB461FCC106}" dt="2024-06-07T16:01:13.592" v="4635" actId="20577"/>
          <ac:spMkLst>
            <pc:docMk/>
            <pc:sldMk cId="3832788343" sldId="573"/>
            <ac:spMk id="2" creationId="{CC00D170-BFF5-EF51-E212-45042D2D842D}"/>
          </ac:spMkLst>
        </pc:spChg>
        <pc:spChg chg="mod">
          <ac:chgData name="Martin Rogers" userId="a27a10eb-4cad-4987-a47e-c7778b5dfe71" providerId="ADAL" clId="{B3CBE3FD-012E-4227-9FC9-8DB461FCC106}" dt="2024-06-13T09:21:55.844" v="12432" actId="20577"/>
          <ac:spMkLst>
            <pc:docMk/>
            <pc:sldMk cId="3832788343" sldId="573"/>
            <ac:spMk id="8" creationId="{C87EE1D6-FC67-441A-B62B-A0C62B21AC94}"/>
          </ac:spMkLst>
        </pc:spChg>
        <pc:spChg chg="ord">
          <ac:chgData name="Martin Rogers" userId="a27a10eb-4cad-4987-a47e-c7778b5dfe71" providerId="ADAL" clId="{B3CBE3FD-012E-4227-9FC9-8DB461FCC106}" dt="2024-07-23T11:36:53.551" v="21422" actId="13244"/>
          <ac:spMkLst>
            <pc:docMk/>
            <pc:sldMk cId="3832788343" sldId="573"/>
            <ac:spMk id="20" creationId="{F6F9A791-72BF-4CF6-90F2-686B777D2CB7}"/>
          </ac:spMkLst>
        </pc:spChg>
        <pc:graphicFrameChg chg="add mod">
          <ac:chgData name="Martin Rogers" userId="a27a10eb-4cad-4987-a47e-c7778b5dfe71" providerId="ADAL" clId="{B3CBE3FD-012E-4227-9FC9-8DB461FCC106}" dt="2024-06-07T14:19:04.872" v="1709"/>
          <ac:graphicFrameMkLst>
            <pc:docMk/>
            <pc:sldMk cId="3832788343" sldId="573"/>
            <ac:graphicFrameMk id="3" creationId="{9386A91B-D751-B0A8-E9AE-B6F72FABE704}"/>
          </ac:graphicFrameMkLst>
        </pc:graphicFrameChg>
        <pc:graphicFrameChg chg="add mod modGraphic">
          <ac:chgData name="Martin Rogers" userId="a27a10eb-4cad-4987-a47e-c7778b5dfe71" providerId="ADAL" clId="{B3CBE3FD-012E-4227-9FC9-8DB461FCC106}" dt="2024-07-23T11:32:29.022" v="21291" actId="13238"/>
          <ac:graphicFrameMkLst>
            <pc:docMk/>
            <pc:sldMk cId="3832788343" sldId="573"/>
            <ac:graphicFrameMk id="4" creationId="{75E33B53-5101-ED36-484B-F3ADBE493955}"/>
          </ac:graphicFrameMkLst>
        </pc:graphicFrameChg>
        <pc:graphicFrameChg chg="del">
          <ac:chgData name="Martin Rogers" userId="a27a10eb-4cad-4987-a47e-c7778b5dfe71" providerId="ADAL" clId="{B3CBE3FD-012E-4227-9FC9-8DB461FCC106}" dt="2024-06-07T14:19:03.959" v="1708" actId="478"/>
          <ac:graphicFrameMkLst>
            <pc:docMk/>
            <pc:sldMk cId="3832788343" sldId="573"/>
            <ac:graphicFrameMk id="7" creationId="{AD53D887-CC41-9859-3EB6-7431DF4A14AC}"/>
          </ac:graphicFrameMkLst>
        </pc:graphicFrameChg>
      </pc:sldChg>
      <pc:sldChg chg="addSp delSp modSp mod addCm delCm modCm modNotesTx">
        <pc:chgData name="Martin Rogers" userId="a27a10eb-4cad-4987-a47e-c7778b5dfe71" providerId="ADAL" clId="{B3CBE3FD-012E-4227-9FC9-8DB461FCC106}" dt="2024-07-23T11:32:33.902" v="21293" actId="13238"/>
        <pc:sldMkLst>
          <pc:docMk/>
          <pc:sldMk cId="2444593464" sldId="576"/>
        </pc:sldMkLst>
        <pc:spChg chg="mod">
          <ac:chgData name="Martin Rogers" userId="a27a10eb-4cad-4987-a47e-c7778b5dfe71" providerId="ADAL" clId="{B3CBE3FD-012E-4227-9FC9-8DB461FCC106}" dt="2024-06-07T16:01:07.732" v="4631" actId="20577"/>
          <ac:spMkLst>
            <pc:docMk/>
            <pc:sldMk cId="2444593464" sldId="576"/>
            <ac:spMk id="2" creationId="{CC00D170-BFF5-EF51-E212-45042D2D842D}"/>
          </ac:spMkLst>
        </pc:spChg>
        <pc:spChg chg="mod">
          <ac:chgData name="Martin Rogers" userId="a27a10eb-4cad-4987-a47e-c7778b5dfe71" providerId="ADAL" clId="{B3CBE3FD-012E-4227-9FC9-8DB461FCC106}" dt="2024-07-16T11:45:50.389" v="20476" actId="20577"/>
          <ac:spMkLst>
            <pc:docMk/>
            <pc:sldMk cId="2444593464" sldId="576"/>
            <ac:spMk id="8" creationId="{C87EE1D6-FC67-441A-B62B-A0C62B21AC94}"/>
          </ac:spMkLst>
        </pc:spChg>
        <pc:spChg chg="mod">
          <ac:chgData name="Martin Rogers" userId="a27a10eb-4cad-4987-a47e-c7778b5dfe71" providerId="ADAL" clId="{B3CBE3FD-012E-4227-9FC9-8DB461FCC106}" dt="2024-06-17T11:31:36.076" v="20120" actId="21"/>
          <ac:spMkLst>
            <pc:docMk/>
            <pc:sldMk cId="2444593464" sldId="576"/>
            <ac:spMk id="11" creationId="{AD977D9B-B3B9-41A2-B3B3-E2EF1AA392B2}"/>
          </ac:spMkLst>
        </pc:spChg>
        <pc:graphicFrameChg chg="add mod">
          <ac:chgData name="Martin Rogers" userId="a27a10eb-4cad-4987-a47e-c7778b5dfe71" providerId="ADAL" clId="{B3CBE3FD-012E-4227-9FC9-8DB461FCC106}" dt="2024-06-07T14:26:01.111" v="2158"/>
          <ac:graphicFrameMkLst>
            <pc:docMk/>
            <pc:sldMk cId="2444593464" sldId="576"/>
            <ac:graphicFrameMk id="3" creationId="{4AC7D026-788A-E03F-E960-6E75D8D0452E}"/>
          </ac:graphicFrameMkLst>
        </pc:graphicFrameChg>
        <pc:graphicFrameChg chg="add mod modGraphic">
          <ac:chgData name="Martin Rogers" userId="a27a10eb-4cad-4987-a47e-c7778b5dfe71" providerId="ADAL" clId="{B3CBE3FD-012E-4227-9FC9-8DB461FCC106}" dt="2024-07-23T11:32:33.902" v="21293" actId="13238"/>
          <ac:graphicFrameMkLst>
            <pc:docMk/>
            <pc:sldMk cId="2444593464" sldId="576"/>
            <ac:graphicFrameMk id="4" creationId="{5B2D788F-6CD1-1D33-4237-0DC7EEF43520}"/>
          </ac:graphicFrameMkLst>
        </pc:graphicFrameChg>
        <pc:graphicFrameChg chg="del mod modGraphic">
          <ac:chgData name="Martin Rogers" userId="a27a10eb-4cad-4987-a47e-c7778b5dfe71" providerId="ADAL" clId="{B3CBE3FD-012E-4227-9FC9-8DB461FCC106}" dt="2024-06-07T14:25:44.668" v="2157" actId="478"/>
          <ac:graphicFrameMkLst>
            <pc:docMk/>
            <pc:sldMk cId="2444593464" sldId="576"/>
            <ac:graphicFrameMk id="7" creationId="{AD53D887-CC41-9859-3EB6-7431DF4A14AC}"/>
          </ac:graphicFrameMkLst>
        </pc:graphicFrameChg>
        <pc:extLst>
          <p:ext xmlns:p="http://schemas.openxmlformats.org/presentationml/2006/main" uri="{D6D511B9-2390-475A-947B-AFAB55BFBCF1}">
            <pc226:cmChg xmlns:pc226="http://schemas.microsoft.com/office/powerpoint/2022/06/main/command" chg="add del mod modRxn">
              <pc226:chgData name="Martin Rogers" userId="a27a10eb-4cad-4987-a47e-c7778b5dfe71" providerId="ADAL" clId="{B3CBE3FD-012E-4227-9FC9-8DB461FCC106}" dt="2024-07-16T11:46:06.656" v="20478"/>
              <pc2:cmMkLst xmlns:pc2="http://schemas.microsoft.com/office/powerpoint/2019/9/main/command">
                <pc:docMk/>
                <pc:sldMk cId="2444593464" sldId="576"/>
                <pc2:cmMk id="{1CD2A8BD-9CCD-4912-9D98-C0EB82DB8251}"/>
              </pc2:cmMkLst>
            </pc226:cmChg>
          </p:ext>
        </pc:extLst>
      </pc:sldChg>
      <pc:sldChg chg="modSp del mod">
        <pc:chgData name="Martin Rogers" userId="a27a10eb-4cad-4987-a47e-c7778b5dfe71" providerId="ADAL" clId="{B3CBE3FD-012E-4227-9FC9-8DB461FCC106}" dt="2024-06-11T11:58:56.541" v="8792" actId="2696"/>
        <pc:sldMkLst>
          <pc:docMk/>
          <pc:sldMk cId="1230465641" sldId="577"/>
        </pc:sldMkLst>
        <pc:spChg chg="mod">
          <ac:chgData name="Martin Rogers" userId="a27a10eb-4cad-4987-a47e-c7778b5dfe71" providerId="ADAL" clId="{B3CBE3FD-012E-4227-9FC9-8DB461FCC106}" dt="2024-06-07T16:00:53.520" v="4625" actId="20577"/>
          <ac:spMkLst>
            <pc:docMk/>
            <pc:sldMk cId="1230465641" sldId="577"/>
            <ac:spMk id="2" creationId="{CC00D170-BFF5-EF51-E212-45042D2D842D}"/>
          </ac:spMkLst>
        </pc:spChg>
        <pc:graphicFrameChg chg="mod modGraphic">
          <ac:chgData name="Martin Rogers" userId="a27a10eb-4cad-4987-a47e-c7778b5dfe71" providerId="ADAL" clId="{B3CBE3FD-012E-4227-9FC9-8DB461FCC106}" dt="2024-06-10T11:43:30.599" v="5752"/>
          <ac:graphicFrameMkLst>
            <pc:docMk/>
            <pc:sldMk cId="1230465641" sldId="577"/>
            <ac:graphicFrameMk id="7" creationId="{8E9AF9A8-78A4-1041-DB18-7A3509EF7ED0}"/>
          </ac:graphicFrameMkLst>
        </pc:graphicFrameChg>
      </pc:sldChg>
      <pc:sldChg chg="addSp delSp modSp mod">
        <pc:chgData name="Martin Rogers" userId="a27a10eb-4cad-4987-a47e-c7778b5dfe71" providerId="ADAL" clId="{B3CBE3FD-012E-4227-9FC9-8DB461FCC106}" dt="2024-07-23T11:33:13.842" v="21303" actId="13238"/>
        <pc:sldMkLst>
          <pc:docMk/>
          <pc:sldMk cId="313293886" sldId="578"/>
        </pc:sldMkLst>
        <pc:spChg chg="mod">
          <ac:chgData name="Martin Rogers" userId="a27a10eb-4cad-4987-a47e-c7778b5dfe71" providerId="ADAL" clId="{B3CBE3FD-012E-4227-9FC9-8DB461FCC106}" dt="2024-07-16T11:47:43.853" v="20517" actId="20577"/>
          <ac:spMkLst>
            <pc:docMk/>
            <pc:sldMk cId="313293886" sldId="578"/>
            <ac:spMk id="2" creationId="{049E2D34-43F4-95BB-8FCA-61D281763A91}"/>
          </ac:spMkLst>
        </pc:spChg>
        <pc:spChg chg="mod">
          <ac:chgData name="Martin Rogers" userId="a27a10eb-4cad-4987-a47e-c7778b5dfe71" providerId="ADAL" clId="{B3CBE3FD-012E-4227-9FC9-8DB461FCC106}" dt="2024-06-13T12:09:23.050" v="18133" actId="20577"/>
          <ac:spMkLst>
            <pc:docMk/>
            <pc:sldMk cId="313293886" sldId="578"/>
            <ac:spMk id="7" creationId="{8429A63A-CF03-DD91-AC08-667D6598C0CB}"/>
          </ac:spMkLst>
        </pc:spChg>
        <pc:spChg chg="mod">
          <ac:chgData name="Martin Rogers" userId="a27a10eb-4cad-4987-a47e-c7778b5dfe71" providerId="ADAL" clId="{B3CBE3FD-012E-4227-9FC9-8DB461FCC106}" dt="2024-06-07T16:00:40.672" v="4619" actId="20577"/>
          <ac:spMkLst>
            <pc:docMk/>
            <pc:sldMk cId="313293886" sldId="578"/>
            <ac:spMk id="13" creationId="{2F9A2D03-7160-4369-89A1-3E2B70DE8BD4}"/>
          </ac:spMkLst>
        </pc:spChg>
        <pc:graphicFrameChg chg="add mod">
          <ac:chgData name="Martin Rogers" userId="a27a10eb-4cad-4987-a47e-c7778b5dfe71" providerId="ADAL" clId="{B3CBE3FD-012E-4227-9FC9-8DB461FCC106}" dt="2024-06-07T15:14:57.704" v="2868"/>
          <ac:graphicFrameMkLst>
            <pc:docMk/>
            <pc:sldMk cId="313293886" sldId="578"/>
            <ac:graphicFrameMk id="3" creationId="{C0197CA4-77AB-5BB2-E304-642A6EB55BA3}"/>
          </ac:graphicFrameMkLst>
        </pc:graphicFrameChg>
        <pc:graphicFrameChg chg="add del mod modGraphic">
          <ac:chgData name="Martin Rogers" userId="a27a10eb-4cad-4987-a47e-c7778b5dfe71" providerId="ADAL" clId="{B3CBE3FD-012E-4227-9FC9-8DB461FCC106}" dt="2024-06-07T15:17:09.734" v="2930" actId="478"/>
          <ac:graphicFrameMkLst>
            <pc:docMk/>
            <pc:sldMk cId="313293886" sldId="578"/>
            <ac:graphicFrameMk id="4" creationId="{219298C1-525E-F4E4-86A3-99898EF3AF6C}"/>
          </ac:graphicFrameMkLst>
        </pc:graphicFrameChg>
        <pc:graphicFrameChg chg="del">
          <ac:chgData name="Martin Rogers" userId="a27a10eb-4cad-4987-a47e-c7778b5dfe71" providerId="ADAL" clId="{B3CBE3FD-012E-4227-9FC9-8DB461FCC106}" dt="2024-06-07T15:14:56.717" v="2867" actId="478"/>
          <ac:graphicFrameMkLst>
            <pc:docMk/>
            <pc:sldMk cId="313293886" sldId="578"/>
            <ac:graphicFrameMk id="6" creationId="{444A3743-521A-15BF-FA2C-1FA4746851AC}"/>
          </ac:graphicFrameMkLst>
        </pc:graphicFrameChg>
        <pc:graphicFrameChg chg="add mod">
          <ac:chgData name="Martin Rogers" userId="a27a10eb-4cad-4987-a47e-c7778b5dfe71" providerId="ADAL" clId="{B3CBE3FD-012E-4227-9FC9-8DB461FCC106}" dt="2024-06-07T15:17:10.363" v="2931"/>
          <ac:graphicFrameMkLst>
            <pc:docMk/>
            <pc:sldMk cId="313293886" sldId="578"/>
            <ac:graphicFrameMk id="8" creationId="{D2702F0A-5CDC-A009-6938-E2EAD4289A2C}"/>
          </ac:graphicFrameMkLst>
        </pc:graphicFrameChg>
        <pc:graphicFrameChg chg="add mod modGraphic">
          <ac:chgData name="Martin Rogers" userId="a27a10eb-4cad-4987-a47e-c7778b5dfe71" providerId="ADAL" clId="{B3CBE3FD-012E-4227-9FC9-8DB461FCC106}" dt="2024-07-23T11:33:13.842" v="21303" actId="13238"/>
          <ac:graphicFrameMkLst>
            <pc:docMk/>
            <pc:sldMk cId="313293886" sldId="578"/>
            <ac:graphicFrameMk id="11" creationId="{D91A5DE4-8B64-8606-C6F5-342DB6FED334}"/>
          </ac:graphicFrameMkLst>
        </pc:graphicFrameChg>
      </pc:sldChg>
      <pc:sldChg chg="modSp mod">
        <pc:chgData name="Martin Rogers" userId="a27a10eb-4cad-4987-a47e-c7778b5dfe71" providerId="ADAL" clId="{B3CBE3FD-012E-4227-9FC9-8DB461FCC106}" dt="2024-06-13T11:12:04.768" v="17098" actId="20578"/>
        <pc:sldMkLst>
          <pc:docMk/>
          <pc:sldMk cId="928719391" sldId="580"/>
        </pc:sldMkLst>
        <pc:spChg chg="mod">
          <ac:chgData name="Martin Rogers" userId="a27a10eb-4cad-4987-a47e-c7778b5dfe71" providerId="ADAL" clId="{B3CBE3FD-012E-4227-9FC9-8DB461FCC106}" dt="2024-06-07T15:54:36.970" v="4077" actId="20577"/>
          <ac:spMkLst>
            <pc:docMk/>
            <pc:sldMk cId="928719391" sldId="580"/>
            <ac:spMk id="2" creationId="{CC00D170-BFF5-EF51-E212-45042D2D842D}"/>
          </ac:spMkLst>
        </pc:spChg>
        <pc:spChg chg="mod">
          <ac:chgData name="Martin Rogers" userId="a27a10eb-4cad-4987-a47e-c7778b5dfe71" providerId="ADAL" clId="{B3CBE3FD-012E-4227-9FC9-8DB461FCC106}" dt="2024-06-13T11:12:04.768" v="17098" actId="20578"/>
          <ac:spMkLst>
            <pc:docMk/>
            <pc:sldMk cId="928719391" sldId="580"/>
            <ac:spMk id="11" creationId="{AD977D9B-B3B9-41A2-B3B3-E2EF1AA392B2}"/>
          </ac:spMkLst>
        </pc:spChg>
      </pc:sldChg>
      <pc:sldChg chg="modSp mod ord addCm delCm">
        <pc:chgData name="Martin Rogers" userId="a27a10eb-4cad-4987-a47e-c7778b5dfe71" providerId="ADAL" clId="{B3CBE3FD-012E-4227-9FC9-8DB461FCC106}" dt="2024-06-17T11:47:23.477" v="20190"/>
        <pc:sldMkLst>
          <pc:docMk/>
          <pc:sldMk cId="2916352118" sldId="581"/>
        </pc:sldMkLst>
        <pc:spChg chg="mod">
          <ac:chgData name="Martin Rogers" userId="a27a10eb-4cad-4987-a47e-c7778b5dfe71" providerId="ADAL" clId="{B3CBE3FD-012E-4227-9FC9-8DB461FCC106}" dt="2024-06-07T15:55:05.048" v="4090" actId="20577"/>
          <ac:spMkLst>
            <pc:docMk/>
            <pc:sldMk cId="2916352118" sldId="581"/>
            <ac:spMk id="13" creationId="{2F9A2D03-7160-4369-89A1-3E2B70DE8BD4}"/>
          </ac:spMkLst>
        </pc:spChg>
        <pc:extLst>
          <p:ext xmlns:p="http://schemas.openxmlformats.org/presentationml/2006/main" uri="{D6D511B9-2390-475A-947B-AFAB55BFBCF1}">
            <pc226:cmChg xmlns:pc226="http://schemas.microsoft.com/office/powerpoint/2022/06/main/command" chg="add del">
              <pc226:chgData name="Martin Rogers" userId="a27a10eb-4cad-4987-a47e-c7778b5dfe71" providerId="ADAL" clId="{B3CBE3FD-012E-4227-9FC9-8DB461FCC106}" dt="2024-06-17T11:47:23.477" v="20190"/>
              <pc2:cmMkLst xmlns:pc2="http://schemas.microsoft.com/office/powerpoint/2019/9/main/command">
                <pc:docMk/>
                <pc:sldMk cId="2916352118" sldId="581"/>
                <pc2:cmMk id="{3F02154A-7CFB-4918-B884-DFF09C5D81E8}"/>
              </pc2:cmMkLst>
            </pc226:cmChg>
          </p:ext>
        </pc:extLst>
      </pc:sldChg>
      <pc:sldChg chg="modSp mod">
        <pc:chgData name="Martin Rogers" userId="a27a10eb-4cad-4987-a47e-c7778b5dfe71" providerId="ADAL" clId="{B3CBE3FD-012E-4227-9FC9-8DB461FCC106}" dt="2024-06-13T11:35:58.338" v="17524" actId="948"/>
        <pc:sldMkLst>
          <pc:docMk/>
          <pc:sldMk cId="871985792" sldId="583"/>
        </pc:sldMkLst>
        <pc:spChg chg="mod">
          <ac:chgData name="Martin Rogers" userId="a27a10eb-4cad-4987-a47e-c7778b5dfe71" providerId="ADAL" clId="{B3CBE3FD-012E-4227-9FC9-8DB461FCC106}" dt="2024-06-07T15:54:50.905" v="4084" actId="20577"/>
          <ac:spMkLst>
            <pc:docMk/>
            <pc:sldMk cId="871985792" sldId="583"/>
            <ac:spMk id="2" creationId="{CC00D170-BFF5-EF51-E212-45042D2D842D}"/>
          </ac:spMkLst>
        </pc:spChg>
        <pc:spChg chg="mod">
          <ac:chgData name="Martin Rogers" userId="a27a10eb-4cad-4987-a47e-c7778b5dfe71" providerId="ADAL" clId="{B3CBE3FD-012E-4227-9FC9-8DB461FCC106}" dt="2024-06-06T14:20:01.556" v="187" actId="404"/>
          <ac:spMkLst>
            <pc:docMk/>
            <pc:sldMk cId="871985792" sldId="583"/>
            <ac:spMk id="8" creationId="{C87EE1D6-FC67-441A-B62B-A0C62B21AC94}"/>
          </ac:spMkLst>
        </pc:spChg>
        <pc:spChg chg="mod">
          <ac:chgData name="Martin Rogers" userId="a27a10eb-4cad-4987-a47e-c7778b5dfe71" providerId="ADAL" clId="{B3CBE3FD-012E-4227-9FC9-8DB461FCC106}" dt="2024-06-13T11:35:58.338" v="17524" actId="948"/>
          <ac:spMkLst>
            <pc:docMk/>
            <pc:sldMk cId="871985792" sldId="583"/>
            <ac:spMk id="11" creationId="{AD977D9B-B3B9-41A2-B3B3-E2EF1AA392B2}"/>
          </ac:spMkLst>
        </pc:spChg>
      </pc:sldChg>
      <pc:sldChg chg="modSp mod ord addCm delCm modCm">
        <pc:chgData name="Martin Rogers" userId="a27a10eb-4cad-4987-a47e-c7778b5dfe71" providerId="ADAL" clId="{B3CBE3FD-012E-4227-9FC9-8DB461FCC106}" dt="2024-06-17T11:30:56.429" v="20117" actId="20577"/>
        <pc:sldMkLst>
          <pc:docMk/>
          <pc:sldMk cId="1398915309" sldId="584"/>
        </pc:sldMkLst>
        <pc:spChg chg="mod">
          <ac:chgData name="Martin Rogers" userId="a27a10eb-4cad-4987-a47e-c7778b5dfe71" providerId="ADAL" clId="{B3CBE3FD-012E-4227-9FC9-8DB461FCC106}" dt="2024-06-07T15:55:11.280" v="4093" actId="20577"/>
          <ac:spMkLst>
            <pc:docMk/>
            <pc:sldMk cId="1398915309" sldId="584"/>
            <ac:spMk id="13" creationId="{2F9A2D03-7160-4369-89A1-3E2B70DE8BD4}"/>
          </ac:spMkLst>
        </pc:spChg>
        <pc:spChg chg="mod">
          <ac:chgData name="Martin Rogers" userId="a27a10eb-4cad-4987-a47e-c7778b5dfe71" providerId="ADAL" clId="{B3CBE3FD-012E-4227-9FC9-8DB461FCC106}" dt="2024-06-17T11:30:56.429" v="20117" actId="20577"/>
          <ac:spMkLst>
            <pc:docMk/>
            <pc:sldMk cId="1398915309" sldId="584"/>
            <ac:spMk id="16" creationId="{0DA229B3-2F64-4F9A-8979-189FCAD69A0D}"/>
          </ac:spMkLst>
        </pc:sp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6-17T11:30:51.137" v="20098"/>
              <pc2:cmMkLst xmlns:pc2="http://schemas.microsoft.com/office/powerpoint/2019/9/main/command">
                <pc:docMk/>
                <pc:sldMk cId="1398915309" sldId="584"/>
                <pc2:cmMk id="{42A83354-6C5B-4060-9590-B49918A6994C}"/>
              </pc2:cmMkLst>
            </pc226:cmChg>
            <pc226:cmChg xmlns:pc226="http://schemas.microsoft.com/office/powerpoint/2022/06/main/command" chg="add del mod">
              <pc226:chgData name="Martin Rogers" userId="a27a10eb-4cad-4987-a47e-c7778b5dfe71" providerId="ADAL" clId="{B3CBE3FD-012E-4227-9FC9-8DB461FCC106}" dt="2024-06-17T11:30:50.299" v="20097"/>
              <pc2:cmMkLst xmlns:pc2="http://schemas.microsoft.com/office/powerpoint/2019/9/main/command">
                <pc:docMk/>
                <pc:sldMk cId="1398915309" sldId="584"/>
                <pc2:cmMk id="{9AFF7A56-CA66-4FCA-9DF7-F7390406BED0}"/>
              </pc2:cmMkLst>
            </pc226:cmChg>
            <pc226:cmChg xmlns:pc226="http://schemas.microsoft.com/office/powerpoint/2022/06/main/command" chg="add del mod">
              <pc226:chgData name="Martin Rogers" userId="a27a10eb-4cad-4987-a47e-c7778b5dfe71" providerId="ADAL" clId="{B3CBE3FD-012E-4227-9FC9-8DB461FCC106}" dt="2024-06-17T11:30:49.486" v="20096"/>
              <pc2:cmMkLst xmlns:pc2="http://schemas.microsoft.com/office/powerpoint/2019/9/main/command">
                <pc:docMk/>
                <pc:sldMk cId="1398915309" sldId="584"/>
                <pc2:cmMk id="{3A116879-1AB8-460D-BF4C-57BBAC7E1A48}"/>
              </pc2:cmMkLst>
            </pc226:cmChg>
          </p:ext>
        </pc:extLst>
      </pc:sldChg>
      <pc:sldChg chg="add del">
        <pc:chgData name="Martin Rogers" userId="a27a10eb-4cad-4987-a47e-c7778b5dfe71" providerId="ADAL" clId="{B3CBE3FD-012E-4227-9FC9-8DB461FCC106}" dt="2024-06-06T14:26:23.343" v="415" actId="2696"/>
        <pc:sldMkLst>
          <pc:docMk/>
          <pc:sldMk cId="2231575687" sldId="4627"/>
        </pc:sldMkLst>
      </pc:sldChg>
      <pc:sldChg chg="addSp delSp modSp add mod ord addCm delCm modCm">
        <pc:chgData name="Martin Rogers" userId="a27a10eb-4cad-4987-a47e-c7778b5dfe71" providerId="ADAL" clId="{B3CBE3FD-012E-4227-9FC9-8DB461FCC106}" dt="2024-08-02T10:35:33.451" v="21931" actId="962"/>
        <pc:sldMkLst>
          <pc:docMk/>
          <pc:sldMk cId="1003416710" sldId="4628"/>
        </pc:sldMkLst>
        <pc:spChg chg="ord">
          <ac:chgData name="Martin Rogers" userId="a27a10eb-4cad-4987-a47e-c7778b5dfe71" providerId="ADAL" clId="{B3CBE3FD-012E-4227-9FC9-8DB461FCC106}" dt="2024-08-02T10:34:52.252" v="21927" actId="13244"/>
          <ac:spMkLst>
            <pc:docMk/>
            <pc:sldMk cId="1003416710" sldId="4628"/>
            <ac:spMk id="5" creationId="{9CF61B48-0349-41CB-B426-AE23A8DFE8B1}"/>
          </ac:spMkLst>
        </pc:spChg>
        <pc:spChg chg="mod">
          <ac:chgData name="Martin Rogers" userId="a27a10eb-4cad-4987-a47e-c7778b5dfe71" providerId="ADAL" clId="{B3CBE3FD-012E-4227-9FC9-8DB461FCC106}" dt="2024-06-06T14:25:16.919" v="398" actId="20577"/>
          <ac:spMkLst>
            <pc:docMk/>
            <pc:sldMk cId="1003416710" sldId="4628"/>
            <ac:spMk id="8" creationId="{C87EE1D6-FC67-441A-B62B-A0C62B21AC94}"/>
          </ac:spMkLst>
        </pc:spChg>
        <pc:spChg chg="add mod ord">
          <ac:chgData name="Martin Rogers" userId="a27a10eb-4cad-4987-a47e-c7778b5dfe71" providerId="ADAL" clId="{B3CBE3FD-012E-4227-9FC9-8DB461FCC106}" dt="2024-07-31T13:47:26.976" v="21894" actId="14100"/>
          <ac:spMkLst>
            <pc:docMk/>
            <pc:sldMk cId="1003416710" sldId="4628"/>
            <ac:spMk id="11" creationId="{C5514C10-4FB0-B6D9-F5E4-42C81EF491C6}"/>
          </ac:spMkLst>
        </pc:spChg>
        <pc:spChg chg="mod">
          <ac:chgData name="Martin Rogers" userId="a27a10eb-4cad-4987-a47e-c7778b5dfe71" providerId="ADAL" clId="{B3CBE3FD-012E-4227-9FC9-8DB461FCC106}" dt="2024-06-07T16:01:56.695" v="4653" actId="20577"/>
          <ac:spMkLst>
            <pc:docMk/>
            <pc:sldMk cId="1003416710" sldId="4628"/>
            <ac:spMk id="13" creationId="{2F9A2D03-7160-4369-89A1-3E2B70DE8BD4}"/>
          </ac:spMkLst>
        </pc:spChg>
        <pc:graphicFrameChg chg="del">
          <ac:chgData name="Martin Rogers" userId="a27a10eb-4cad-4987-a47e-c7778b5dfe71" providerId="ADAL" clId="{B3CBE3FD-012E-4227-9FC9-8DB461FCC106}" dt="2024-06-06T14:22:49.331" v="349" actId="478"/>
          <ac:graphicFrameMkLst>
            <pc:docMk/>
            <pc:sldMk cId="1003416710" sldId="4628"/>
            <ac:graphicFrameMk id="2" creationId="{F0B3B39E-9F11-05E4-8D17-48A460598B2D}"/>
          </ac:graphicFrameMkLst>
        </pc:graphicFrameChg>
        <pc:graphicFrameChg chg="del">
          <ac:chgData name="Martin Rogers" userId="a27a10eb-4cad-4987-a47e-c7778b5dfe71" providerId="ADAL" clId="{B3CBE3FD-012E-4227-9FC9-8DB461FCC106}" dt="2024-06-06T14:22:49.331" v="349" actId="478"/>
          <ac:graphicFrameMkLst>
            <pc:docMk/>
            <pc:sldMk cId="1003416710" sldId="4628"/>
            <ac:graphicFrameMk id="3" creationId="{BD880C57-B3F2-604D-275D-B96FDC71FDFE}"/>
          </ac:graphicFrameMkLst>
        </pc:graphicFrameChg>
        <pc:graphicFrameChg chg="del">
          <ac:chgData name="Martin Rogers" userId="a27a10eb-4cad-4987-a47e-c7778b5dfe71" providerId="ADAL" clId="{B3CBE3FD-012E-4227-9FC9-8DB461FCC106}" dt="2024-06-06T14:22:49.331" v="349" actId="478"/>
          <ac:graphicFrameMkLst>
            <pc:docMk/>
            <pc:sldMk cId="1003416710" sldId="4628"/>
            <ac:graphicFrameMk id="4" creationId="{37A2A540-8562-7B13-FE5B-ADB703E12704}"/>
          </ac:graphicFrameMkLst>
        </pc:graphicFrameChg>
        <pc:graphicFrameChg chg="del">
          <ac:chgData name="Martin Rogers" userId="a27a10eb-4cad-4987-a47e-c7778b5dfe71" providerId="ADAL" clId="{B3CBE3FD-012E-4227-9FC9-8DB461FCC106}" dt="2024-06-06T14:22:49.331" v="349" actId="478"/>
          <ac:graphicFrameMkLst>
            <pc:docMk/>
            <pc:sldMk cId="1003416710" sldId="4628"/>
            <ac:graphicFrameMk id="6" creationId="{82B9C83E-4771-384C-AE87-2B1630A7E12C}"/>
          </ac:graphicFrameMkLst>
        </pc:graphicFrameChg>
        <pc:graphicFrameChg chg="del">
          <ac:chgData name="Martin Rogers" userId="a27a10eb-4cad-4987-a47e-c7778b5dfe71" providerId="ADAL" clId="{B3CBE3FD-012E-4227-9FC9-8DB461FCC106}" dt="2024-06-06T14:22:49.331" v="349" actId="478"/>
          <ac:graphicFrameMkLst>
            <pc:docMk/>
            <pc:sldMk cId="1003416710" sldId="4628"/>
            <ac:graphicFrameMk id="7" creationId="{923E0B70-34CF-58FA-9925-1240532127D5}"/>
          </ac:graphicFrameMkLst>
        </pc:graphicFrameChg>
        <pc:graphicFrameChg chg="add mod modGraphic">
          <ac:chgData name="Martin Rogers" userId="a27a10eb-4cad-4987-a47e-c7778b5dfe71" providerId="ADAL" clId="{B3CBE3FD-012E-4227-9FC9-8DB461FCC106}" dt="2024-08-02T10:35:33.451" v="21931" actId="962"/>
          <ac:graphicFrameMkLst>
            <pc:docMk/>
            <pc:sldMk cId="1003416710" sldId="4628"/>
            <ac:graphicFrameMk id="15" creationId="{6ED7CDF2-08CB-7BD5-4FD2-1A99D0379AFB}"/>
          </ac:graphicFrameMkLst>
        </pc:graphicFrameChg>
        <pc:picChg chg="add del mod">
          <ac:chgData name="Martin Rogers" userId="a27a10eb-4cad-4987-a47e-c7778b5dfe71" providerId="ADAL" clId="{B3CBE3FD-012E-4227-9FC9-8DB461FCC106}" dt="2024-07-23T12:03:06.248" v="21692" actId="478"/>
          <ac:picMkLst>
            <pc:docMk/>
            <pc:sldMk cId="1003416710" sldId="4628"/>
            <ac:picMk id="2" creationId="{03E2F652-CFCF-8587-3670-86CF2E403DA4}"/>
          </ac:picMkLst>
        </pc:picChg>
        <pc:picChg chg="add mod ord modCrop">
          <ac:chgData name="Martin Rogers" userId="a27a10eb-4cad-4987-a47e-c7778b5dfe71" providerId="ADAL" clId="{B3CBE3FD-012E-4227-9FC9-8DB461FCC106}" dt="2024-08-02T10:35:11.655" v="21929" actId="962"/>
          <ac:picMkLst>
            <pc:docMk/>
            <pc:sldMk cId="1003416710" sldId="4628"/>
            <ac:picMk id="3" creationId="{669B20B1-426C-B24B-2D4D-71A3C8B42ECB}"/>
          </ac:picMkLst>
        </pc:picChg>
        <pc:picChg chg="add del mod ord">
          <ac:chgData name="Martin Rogers" userId="a27a10eb-4cad-4987-a47e-c7778b5dfe71" providerId="ADAL" clId="{B3CBE3FD-012E-4227-9FC9-8DB461FCC106}" dt="2024-07-31T13:44:22.624" v="21876" actId="478"/>
          <ac:picMkLst>
            <pc:docMk/>
            <pc:sldMk cId="1003416710" sldId="4628"/>
            <ac:picMk id="4" creationId="{059BE936-44BF-F3A8-BF3A-7121850DD361}"/>
          </ac:picMkLst>
        </pc:picChg>
        <pc:picChg chg="add del mod">
          <ac:chgData name="Martin Rogers" userId="a27a10eb-4cad-4987-a47e-c7778b5dfe71" providerId="ADAL" clId="{B3CBE3FD-012E-4227-9FC9-8DB461FCC106}" dt="2024-07-23T12:03:02.039" v="21689" actId="478"/>
          <ac:picMkLst>
            <pc:docMk/>
            <pc:sldMk cId="1003416710" sldId="4628"/>
            <ac:picMk id="12" creationId="{4E018330-8B45-8894-C665-C0EFFE09CA4D}"/>
          </ac:picMkLst>
        </pc:picChg>
        <pc:extLst>
          <p:ext xmlns:p="http://schemas.openxmlformats.org/presentationml/2006/main" uri="{D6D511B9-2390-475A-947B-AFAB55BFBCF1}">
            <pc226:cmChg xmlns:pc226="http://schemas.microsoft.com/office/powerpoint/2022/06/main/command" chg="add del mod">
              <pc226:chgData name="Martin Rogers" userId="a27a10eb-4cad-4987-a47e-c7778b5dfe71" providerId="ADAL" clId="{B3CBE3FD-012E-4227-9FC9-8DB461FCC106}" dt="2024-07-31T13:48:18.341" v="21896"/>
              <pc2:cmMkLst xmlns:pc2="http://schemas.microsoft.com/office/powerpoint/2019/9/main/command">
                <pc:docMk/>
                <pc:sldMk cId="1003416710" sldId="4628"/>
                <pc2:cmMk id="{67A50745-81CC-4CB6-88E7-57E93474A4FD}"/>
              </pc2:cmMkLst>
            </pc226:cmChg>
            <pc226:cmChg xmlns:pc226="http://schemas.microsoft.com/office/powerpoint/2022/06/main/command" chg="add del mod">
              <pc226:chgData name="Martin Rogers" userId="a27a10eb-4cad-4987-a47e-c7778b5dfe71" providerId="ADAL" clId="{B3CBE3FD-012E-4227-9FC9-8DB461FCC106}" dt="2024-07-23T12:03:33.196" v="21699"/>
              <pc2:cmMkLst xmlns:pc2="http://schemas.microsoft.com/office/powerpoint/2019/9/main/command">
                <pc:docMk/>
                <pc:sldMk cId="1003416710" sldId="4628"/>
                <pc2:cmMk id="{0676BA8E-1C10-4134-B198-C0BF82BAEE4A}"/>
              </pc2:cmMkLst>
              <pc226:cmRplyChg chg="add">
                <pc226:chgData name="Martin Rogers" userId="a27a10eb-4cad-4987-a47e-c7778b5dfe71" providerId="ADAL" clId="{B3CBE3FD-012E-4227-9FC9-8DB461FCC106}" dt="2024-07-23T11:58:09.768" v="21560"/>
                <pc2:cmRplyMkLst xmlns:pc2="http://schemas.microsoft.com/office/powerpoint/2019/9/main/command">
                  <pc:docMk/>
                  <pc:sldMk cId="1003416710" sldId="4628"/>
                  <pc2:cmMk id="{0676BA8E-1C10-4134-B198-C0BF82BAEE4A}"/>
                  <pc2:cmRplyMk id="{F2132A83-FEB0-4B57-8244-8352AAAD1E03}"/>
                </pc2:cmRplyMkLst>
              </pc226:cmRplyChg>
            </pc226:cmChg>
          </p:ext>
        </pc:extLst>
      </pc:sldChg>
      <pc:sldChg chg="modSp add mod">
        <pc:chgData name="Martin Rogers" userId="a27a10eb-4cad-4987-a47e-c7778b5dfe71" providerId="ADAL" clId="{B3CBE3FD-012E-4227-9FC9-8DB461FCC106}" dt="2024-06-13T12:22:53.609" v="18810" actId="20577"/>
        <pc:sldMkLst>
          <pc:docMk/>
          <pc:sldMk cId="882864677" sldId="4629"/>
        </pc:sldMkLst>
        <pc:spChg chg="mod">
          <ac:chgData name="Martin Rogers" userId="a27a10eb-4cad-4987-a47e-c7778b5dfe71" providerId="ADAL" clId="{B3CBE3FD-012E-4227-9FC9-8DB461FCC106}" dt="2024-06-07T15:54:44.303" v="4081" actId="20577"/>
          <ac:spMkLst>
            <pc:docMk/>
            <pc:sldMk cId="882864677" sldId="4629"/>
            <ac:spMk id="2" creationId="{CC00D170-BFF5-EF51-E212-45042D2D842D}"/>
          </ac:spMkLst>
        </pc:spChg>
        <pc:spChg chg="mod">
          <ac:chgData name="Martin Rogers" userId="a27a10eb-4cad-4987-a47e-c7778b5dfe71" providerId="ADAL" clId="{B3CBE3FD-012E-4227-9FC9-8DB461FCC106}" dt="2024-06-13T12:21:41.970" v="18654" actId="20577"/>
          <ac:spMkLst>
            <pc:docMk/>
            <pc:sldMk cId="882864677" sldId="4629"/>
            <ac:spMk id="8" creationId="{C87EE1D6-FC67-441A-B62B-A0C62B21AC94}"/>
          </ac:spMkLst>
        </pc:spChg>
        <pc:spChg chg="mod">
          <ac:chgData name="Martin Rogers" userId="a27a10eb-4cad-4987-a47e-c7778b5dfe71" providerId="ADAL" clId="{B3CBE3FD-012E-4227-9FC9-8DB461FCC106}" dt="2024-06-13T12:22:53.609" v="18810" actId="20577"/>
          <ac:spMkLst>
            <pc:docMk/>
            <pc:sldMk cId="882864677" sldId="4629"/>
            <ac:spMk id="11" creationId="{AD977D9B-B3B9-41A2-B3B3-E2EF1AA392B2}"/>
          </ac:spMkLst>
        </pc:spChg>
      </pc:sldChg>
      <pc:sldChg chg="modSp add del mod">
        <pc:chgData name="Martin Rogers" userId="a27a10eb-4cad-4987-a47e-c7778b5dfe71" providerId="ADAL" clId="{B3CBE3FD-012E-4227-9FC9-8DB461FCC106}" dt="2024-06-10T11:43:04.416" v="5707" actId="2696"/>
        <pc:sldMkLst>
          <pc:docMk/>
          <pc:sldMk cId="977036629" sldId="4630"/>
        </pc:sldMkLst>
        <pc:spChg chg="mod">
          <ac:chgData name="Martin Rogers" userId="a27a10eb-4cad-4987-a47e-c7778b5dfe71" providerId="ADAL" clId="{B3CBE3FD-012E-4227-9FC9-8DB461FCC106}" dt="2024-06-07T16:01:01.415" v="4629" actId="20577"/>
          <ac:spMkLst>
            <pc:docMk/>
            <pc:sldMk cId="977036629" sldId="4630"/>
            <ac:spMk id="2" creationId="{CC00D170-BFF5-EF51-E212-45042D2D842D}"/>
          </ac:spMkLst>
        </pc:spChg>
        <pc:graphicFrameChg chg="modGraphic">
          <ac:chgData name="Martin Rogers" userId="a27a10eb-4cad-4987-a47e-c7778b5dfe71" providerId="ADAL" clId="{B3CBE3FD-012E-4227-9FC9-8DB461FCC106}" dt="2024-06-07T15:01:34.512" v="2512" actId="20577"/>
          <ac:graphicFrameMkLst>
            <pc:docMk/>
            <pc:sldMk cId="977036629" sldId="4630"/>
            <ac:graphicFrameMk id="7" creationId="{AD53D887-CC41-9859-3EB6-7431DF4A14AC}"/>
          </ac:graphicFrameMkLst>
        </pc:graphicFrameChg>
      </pc:sldChg>
      <pc:sldChg chg="modSp add mod">
        <pc:chgData name="Martin Rogers" userId="a27a10eb-4cad-4987-a47e-c7778b5dfe71" providerId="ADAL" clId="{B3CBE3FD-012E-4227-9FC9-8DB461FCC106}" dt="2024-07-23T11:37:04.757" v="21423" actId="13244"/>
        <pc:sldMkLst>
          <pc:docMk/>
          <pc:sldMk cId="3639797359" sldId="4631"/>
        </pc:sldMkLst>
        <pc:spChg chg="mod">
          <ac:chgData name="Martin Rogers" userId="a27a10eb-4cad-4987-a47e-c7778b5dfe71" providerId="ADAL" clId="{B3CBE3FD-012E-4227-9FC9-8DB461FCC106}" dt="2024-06-07T16:01:10.727" v="4633" actId="20577"/>
          <ac:spMkLst>
            <pc:docMk/>
            <pc:sldMk cId="3639797359" sldId="4631"/>
            <ac:spMk id="2" creationId="{CC00D170-BFF5-EF51-E212-45042D2D842D}"/>
          </ac:spMkLst>
        </pc:spChg>
        <pc:spChg chg="mod">
          <ac:chgData name="Martin Rogers" userId="a27a10eb-4cad-4987-a47e-c7778b5dfe71" providerId="ADAL" clId="{B3CBE3FD-012E-4227-9FC9-8DB461FCC106}" dt="2024-06-13T09:22:23.490" v="12477" actId="20577"/>
          <ac:spMkLst>
            <pc:docMk/>
            <pc:sldMk cId="3639797359" sldId="4631"/>
            <ac:spMk id="8" creationId="{C87EE1D6-FC67-441A-B62B-A0C62B21AC94}"/>
          </ac:spMkLst>
        </pc:spChg>
        <pc:spChg chg="ord">
          <ac:chgData name="Martin Rogers" userId="a27a10eb-4cad-4987-a47e-c7778b5dfe71" providerId="ADAL" clId="{B3CBE3FD-012E-4227-9FC9-8DB461FCC106}" dt="2024-07-23T11:37:04.757" v="21423" actId="13244"/>
          <ac:spMkLst>
            <pc:docMk/>
            <pc:sldMk cId="3639797359" sldId="4631"/>
            <ac:spMk id="20" creationId="{F6F9A791-72BF-4CF6-90F2-686B777D2CB7}"/>
          </ac:spMkLst>
        </pc:spChg>
        <pc:graphicFrameChg chg="mod modGraphic">
          <ac:chgData name="Martin Rogers" userId="a27a10eb-4cad-4987-a47e-c7778b5dfe71" providerId="ADAL" clId="{B3CBE3FD-012E-4227-9FC9-8DB461FCC106}" dt="2024-07-23T11:32:31.040" v="21292" actId="13238"/>
          <ac:graphicFrameMkLst>
            <pc:docMk/>
            <pc:sldMk cId="3639797359" sldId="4631"/>
            <ac:graphicFrameMk id="4" creationId="{75E33B53-5101-ED36-484B-F3ADBE493955}"/>
          </ac:graphicFrameMkLst>
        </pc:graphicFrameChg>
      </pc:sldChg>
      <pc:sldChg chg="addSp delSp modSp add mod">
        <pc:chgData name="Martin Rogers" userId="a27a10eb-4cad-4987-a47e-c7778b5dfe71" providerId="ADAL" clId="{B3CBE3FD-012E-4227-9FC9-8DB461FCC106}" dt="2024-07-23T11:33:10.281" v="21302" actId="207"/>
        <pc:sldMkLst>
          <pc:docMk/>
          <pc:sldMk cId="184947291" sldId="4632"/>
        </pc:sldMkLst>
        <pc:spChg chg="mod">
          <ac:chgData name="Martin Rogers" userId="a27a10eb-4cad-4987-a47e-c7778b5dfe71" providerId="ADAL" clId="{B3CBE3FD-012E-4227-9FC9-8DB461FCC106}" dt="2024-06-13T12:08:19.319" v="18117" actId="6549"/>
          <ac:spMkLst>
            <pc:docMk/>
            <pc:sldMk cId="184947291" sldId="4632"/>
            <ac:spMk id="3" creationId="{AE9A19ED-E45E-9236-9D02-FD1EBD29A3F6}"/>
          </ac:spMkLst>
        </pc:spChg>
        <pc:spChg chg="mod">
          <ac:chgData name="Martin Rogers" userId="a27a10eb-4cad-4987-a47e-c7778b5dfe71" providerId="ADAL" clId="{B3CBE3FD-012E-4227-9FC9-8DB461FCC106}" dt="2024-06-13T09:56:11.367" v="14334" actId="33524"/>
          <ac:spMkLst>
            <pc:docMk/>
            <pc:sldMk cId="184947291" sldId="4632"/>
            <ac:spMk id="6" creationId="{994C0E29-8004-113F-74D7-0DFABCB07E8E}"/>
          </ac:spMkLst>
        </pc:spChg>
        <pc:spChg chg="mod">
          <ac:chgData name="Martin Rogers" userId="a27a10eb-4cad-4987-a47e-c7778b5dfe71" providerId="ADAL" clId="{B3CBE3FD-012E-4227-9FC9-8DB461FCC106}" dt="2024-06-07T16:00:43.855" v="4621" actId="20577"/>
          <ac:spMkLst>
            <pc:docMk/>
            <pc:sldMk cId="184947291" sldId="4632"/>
            <ac:spMk id="13" creationId="{2F9A2D03-7160-4369-89A1-3E2B70DE8BD4}"/>
          </ac:spMkLst>
        </pc:spChg>
        <pc:graphicFrameChg chg="del">
          <ac:chgData name="Martin Rogers" userId="a27a10eb-4cad-4987-a47e-c7778b5dfe71" providerId="ADAL" clId="{B3CBE3FD-012E-4227-9FC9-8DB461FCC106}" dt="2024-06-07T15:02:35.122" v="2515" actId="478"/>
          <ac:graphicFrameMkLst>
            <pc:docMk/>
            <pc:sldMk cId="184947291" sldId="4632"/>
            <ac:graphicFrameMk id="2" creationId="{D6E875C4-4BDE-ED5F-2265-C337D0B97F8B}"/>
          </ac:graphicFrameMkLst>
        </pc:graphicFrameChg>
        <pc:graphicFrameChg chg="add del mod modGraphic">
          <ac:chgData name="Martin Rogers" userId="a27a10eb-4cad-4987-a47e-c7778b5dfe71" providerId="ADAL" clId="{B3CBE3FD-012E-4227-9FC9-8DB461FCC106}" dt="2024-06-07T15:05:12.029" v="2525" actId="478"/>
          <ac:graphicFrameMkLst>
            <pc:docMk/>
            <pc:sldMk cId="184947291" sldId="4632"/>
            <ac:graphicFrameMk id="4" creationId="{B9206201-FBC9-28C9-B7F0-F4B874402896}"/>
          </ac:graphicFrameMkLst>
        </pc:graphicFrameChg>
        <pc:graphicFrameChg chg="add mod modGraphic">
          <ac:chgData name="Martin Rogers" userId="a27a10eb-4cad-4987-a47e-c7778b5dfe71" providerId="ADAL" clId="{B3CBE3FD-012E-4227-9FC9-8DB461FCC106}" dt="2024-07-23T11:33:10.281" v="21302" actId="207"/>
          <ac:graphicFrameMkLst>
            <pc:docMk/>
            <pc:sldMk cId="184947291" sldId="4632"/>
            <ac:graphicFrameMk id="7" creationId="{32F5B5EA-FCD5-D189-675A-1F6D3A4C972D}"/>
          </ac:graphicFrameMkLst>
        </pc:graphicFrameChg>
      </pc:sldChg>
      <pc:sldChg chg="addSp delSp modSp add mod">
        <pc:chgData name="Martin Rogers" userId="a27a10eb-4cad-4987-a47e-c7778b5dfe71" providerId="ADAL" clId="{B3CBE3FD-012E-4227-9FC9-8DB461FCC106}" dt="2024-07-23T11:38:16.019" v="21435" actId="13244"/>
        <pc:sldMkLst>
          <pc:docMk/>
          <pc:sldMk cId="2641992047" sldId="4633"/>
        </pc:sldMkLst>
        <pc:spChg chg="mod">
          <ac:chgData name="Martin Rogers" userId="a27a10eb-4cad-4987-a47e-c7778b5dfe71" providerId="ADAL" clId="{B3CBE3FD-012E-4227-9FC9-8DB461FCC106}" dt="2024-06-13T10:12:28.009" v="14680" actId="255"/>
          <ac:spMkLst>
            <pc:docMk/>
            <pc:sldMk cId="2641992047" sldId="4633"/>
            <ac:spMk id="2" creationId="{7F539FA0-6AC4-3256-C985-E16A326DCD64}"/>
          </ac:spMkLst>
        </pc:spChg>
        <pc:spChg chg="ord">
          <ac:chgData name="Martin Rogers" userId="a27a10eb-4cad-4987-a47e-c7778b5dfe71" providerId="ADAL" clId="{B3CBE3FD-012E-4227-9FC9-8DB461FCC106}" dt="2024-07-23T11:38:16.019" v="21435" actId="13244"/>
          <ac:spMkLst>
            <pc:docMk/>
            <pc:sldMk cId="2641992047" sldId="4633"/>
            <ac:spMk id="5" creationId="{9CF61B48-0349-41CB-B426-AE23A8DFE8B1}"/>
          </ac:spMkLst>
        </pc:spChg>
        <pc:spChg chg="mod">
          <ac:chgData name="Martin Rogers" userId="a27a10eb-4cad-4987-a47e-c7778b5dfe71" providerId="ADAL" clId="{B3CBE3FD-012E-4227-9FC9-8DB461FCC106}" dt="2024-07-23T11:38:08.163" v="21433" actId="13244"/>
          <ac:spMkLst>
            <pc:docMk/>
            <pc:sldMk cId="2641992047" sldId="4633"/>
            <ac:spMk id="7" creationId="{C2F19B27-9B21-3E4D-99E4-9B32D8578A54}"/>
          </ac:spMkLst>
        </pc:spChg>
        <pc:spChg chg="mod">
          <ac:chgData name="Martin Rogers" userId="a27a10eb-4cad-4987-a47e-c7778b5dfe71" providerId="ADAL" clId="{B3CBE3FD-012E-4227-9FC9-8DB461FCC106}" dt="2024-06-07T15:59:56.010" v="4598" actId="313"/>
          <ac:spMkLst>
            <pc:docMk/>
            <pc:sldMk cId="2641992047" sldId="4633"/>
            <ac:spMk id="13" creationId="{2F9A2D03-7160-4369-89A1-3E2B70DE8BD4}"/>
          </ac:spMkLst>
        </pc:spChg>
        <pc:graphicFrameChg chg="add mod">
          <ac:chgData name="Martin Rogers" userId="a27a10eb-4cad-4987-a47e-c7778b5dfe71" providerId="ADAL" clId="{B3CBE3FD-012E-4227-9FC9-8DB461FCC106}" dt="2024-06-07T15:50:33.238" v="3881"/>
          <ac:graphicFrameMkLst>
            <pc:docMk/>
            <pc:sldMk cId="2641992047" sldId="4633"/>
            <ac:graphicFrameMk id="3" creationId="{B1803164-E6F4-21DD-EB2C-4BCBD180D0FE}"/>
          </ac:graphicFrameMkLst>
        </pc:graphicFrameChg>
        <pc:graphicFrameChg chg="del">
          <ac:chgData name="Martin Rogers" userId="a27a10eb-4cad-4987-a47e-c7778b5dfe71" providerId="ADAL" clId="{B3CBE3FD-012E-4227-9FC9-8DB461FCC106}" dt="2024-06-07T15:50:32.690" v="3880" actId="478"/>
          <ac:graphicFrameMkLst>
            <pc:docMk/>
            <pc:sldMk cId="2641992047" sldId="4633"/>
            <ac:graphicFrameMk id="4" creationId="{3E5F42AA-92CF-EF58-04A6-57459791FB69}"/>
          </ac:graphicFrameMkLst>
        </pc:graphicFrameChg>
        <pc:graphicFrameChg chg="add mod ord modGraphic">
          <ac:chgData name="Martin Rogers" userId="a27a10eb-4cad-4987-a47e-c7778b5dfe71" providerId="ADAL" clId="{B3CBE3FD-012E-4227-9FC9-8DB461FCC106}" dt="2024-07-23T11:38:08.094" v="21432" actId="962"/>
          <ac:graphicFrameMkLst>
            <pc:docMk/>
            <pc:sldMk cId="2641992047" sldId="4633"/>
            <ac:graphicFrameMk id="6" creationId="{68DA9AE3-7070-879B-D01E-FA37B47E7FEA}"/>
          </ac:graphicFrameMkLst>
        </pc:graphicFrameChg>
      </pc:sldChg>
      <pc:sldChg chg="addSp delSp modSp add mod">
        <pc:chgData name="Martin Rogers" userId="a27a10eb-4cad-4987-a47e-c7778b5dfe71" providerId="ADAL" clId="{B3CBE3FD-012E-4227-9FC9-8DB461FCC106}" dt="2024-07-23T11:36:28.982" v="21421" actId="13244"/>
        <pc:sldMkLst>
          <pc:docMk/>
          <pc:sldMk cId="2026029162" sldId="4634"/>
        </pc:sldMkLst>
        <pc:spChg chg="add mod">
          <ac:chgData name="Martin Rogers" userId="a27a10eb-4cad-4987-a47e-c7778b5dfe71" providerId="ADAL" clId="{B3CBE3FD-012E-4227-9FC9-8DB461FCC106}" dt="2024-07-16T14:40:57.073" v="20640" actId="20577"/>
          <ac:spMkLst>
            <pc:docMk/>
            <pc:sldMk cId="2026029162" sldId="4634"/>
            <ac:spMk id="2" creationId="{950129D5-C4BD-6B01-6827-9E7E4D7627CF}"/>
          </ac:spMkLst>
        </pc:spChg>
        <pc:spChg chg="ord">
          <ac:chgData name="Martin Rogers" userId="a27a10eb-4cad-4987-a47e-c7778b5dfe71" providerId="ADAL" clId="{B3CBE3FD-012E-4227-9FC9-8DB461FCC106}" dt="2024-07-23T11:36:28.982" v="21421" actId="13244"/>
          <ac:spMkLst>
            <pc:docMk/>
            <pc:sldMk cId="2026029162" sldId="4634"/>
            <ac:spMk id="5" creationId="{9CF61B48-0349-41CB-B426-AE23A8DFE8B1}"/>
          </ac:spMkLst>
        </pc:spChg>
        <pc:spChg chg="mod">
          <ac:chgData name="Martin Rogers" userId="a27a10eb-4cad-4987-a47e-c7778b5dfe71" providerId="ADAL" clId="{B3CBE3FD-012E-4227-9FC9-8DB461FCC106}" dt="2024-06-13T09:21:17.465" v="12389" actId="20577"/>
          <ac:spMkLst>
            <pc:docMk/>
            <pc:sldMk cId="2026029162" sldId="4634"/>
            <ac:spMk id="8" creationId="{C87EE1D6-FC67-441A-B62B-A0C62B21AC94}"/>
          </ac:spMkLst>
        </pc:spChg>
        <pc:spChg chg="del">
          <ac:chgData name="Martin Rogers" userId="a27a10eb-4cad-4987-a47e-c7778b5dfe71" providerId="ADAL" clId="{B3CBE3FD-012E-4227-9FC9-8DB461FCC106}" dt="2024-06-10T11:30:50.943" v="5455" actId="478"/>
          <ac:spMkLst>
            <pc:docMk/>
            <pc:sldMk cId="2026029162" sldId="4634"/>
            <ac:spMk id="16" creationId="{0DA229B3-2F64-4F9A-8979-189FCAD69A0D}"/>
          </ac:spMkLst>
        </pc:spChg>
        <pc:graphicFrameChg chg="add mod">
          <ac:chgData name="Martin Rogers" userId="a27a10eb-4cad-4987-a47e-c7778b5dfe71" providerId="ADAL" clId="{B3CBE3FD-012E-4227-9FC9-8DB461FCC106}" dt="2024-06-10T11:30:53.079" v="5456"/>
          <ac:graphicFrameMkLst>
            <pc:docMk/>
            <pc:sldMk cId="2026029162" sldId="4634"/>
            <ac:graphicFrameMk id="2" creationId="{BB349263-C989-9DB9-17BB-26EEFFBACE6F}"/>
          </ac:graphicFrameMkLst>
        </pc:graphicFrameChg>
        <pc:graphicFrameChg chg="add mod modGraphic">
          <ac:chgData name="Martin Rogers" userId="a27a10eb-4cad-4987-a47e-c7778b5dfe71" providerId="ADAL" clId="{B3CBE3FD-012E-4227-9FC9-8DB461FCC106}" dt="2024-07-23T11:32:25.381" v="21290" actId="13238"/>
          <ac:graphicFrameMkLst>
            <pc:docMk/>
            <pc:sldMk cId="2026029162" sldId="4634"/>
            <ac:graphicFrameMk id="3" creationId="{B28DBF32-FFDB-1B55-1272-E63DBEDEE6E3}"/>
          </ac:graphicFrameMkLst>
        </pc:graphicFrameChg>
      </pc:sldChg>
      <pc:sldChg chg="add del">
        <pc:chgData name="Martin Rogers" userId="a27a10eb-4cad-4987-a47e-c7778b5dfe71" providerId="ADAL" clId="{B3CBE3FD-012E-4227-9FC9-8DB461FCC106}" dt="2024-06-07T15:57:55.255" v="4562" actId="2696"/>
        <pc:sldMkLst>
          <pc:docMk/>
          <pc:sldMk cId="2577518627" sldId="4634"/>
        </pc:sldMkLst>
      </pc:sldChg>
      <pc:sldChg chg="modSp add mod ord">
        <pc:chgData name="Martin Rogers" userId="a27a10eb-4cad-4987-a47e-c7778b5dfe71" providerId="ADAL" clId="{B3CBE3FD-012E-4227-9FC9-8DB461FCC106}" dt="2024-07-23T11:32:09.310" v="21263" actId="962"/>
        <pc:sldMkLst>
          <pc:docMk/>
          <pc:sldMk cId="2834062815" sldId="4635"/>
        </pc:sldMkLst>
        <pc:spChg chg="mod">
          <ac:chgData name="Martin Rogers" userId="a27a10eb-4cad-4987-a47e-c7778b5dfe71" providerId="ADAL" clId="{B3CBE3FD-012E-4227-9FC9-8DB461FCC106}" dt="2024-07-16T14:34:52.555" v="20561" actId="20577"/>
          <ac:spMkLst>
            <pc:docMk/>
            <pc:sldMk cId="2834062815" sldId="4635"/>
            <ac:spMk id="3" creationId="{BD909BD0-A2E4-95DE-005E-821AD26E78D4}"/>
          </ac:spMkLst>
        </pc:spChg>
        <pc:spChg chg="mod">
          <ac:chgData name="Martin Rogers" userId="a27a10eb-4cad-4987-a47e-c7778b5dfe71" providerId="ADAL" clId="{B3CBE3FD-012E-4227-9FC9-8DB461FCC106}" dt="2024-07-23T11:32:09.310" v="21263" actId="962"/>
          <ac:spMkLst>
            <pc:docMk/>
            <pc:sldMk cId="2834062815" sldId="4635"/>
            <ac:spMk id="11" creationId="{AD977D9B-B3B9-41A2-B3B3-E2EF1AA392B2}"/>
          </ac:spMkLst>
        </pc:spChg>
      </pc:sldChg>
      <pc:sldChg chg="add del">
        <pc:chgData name="Martin Rogers" userId="a27a10eb-4cad-4987-a47e-c7778b5dfe71" providerId="ADAL" clId="{B3CBE3FD-012E-4227-9FC9-8DB461FCC106}" dt="2024-06-11T11:22:13.285" v="8549" actId="2696"/>
        <pc:sldMkLst>
          <pc:docMk/>
          <pc:sldMk cId="337834484" sldId="4636"/>
        </pc:sldMkLst>
      </pc:sldChg>
      <pc:sldChg chg="delSp modSp add mod">
        <pc:chgData name="Martin Rogers" userId="a27a10eb-4cad-4987-a47e-c7778b5dfe71" providerId="ADAL" clId="{B3CBE3FD-012E-4227-9FC9-8DB461FCC106}" dt="2024-07-23T11:32:36.953" v="21294" actId="13238"/>
        <pc:sldMkLst>
          <pc:docMk/>
          <pc:sldMk cId="1958949975" sldId="4637"/>
        </pc:sldMkLst>
        <pc:spChg chg="mod">
          <ac:chgData name="Martin Rogers" userId="a27a10eb-4cad-4987-a47e-c7778b5dfe71" providerId="ADAL" clId="{B3CBE3FD-012E-4227-9FC9-8DB461FCC106}" dt="2024-06-13T09:23:57.797" v="12742" actId="20577"/>
          <ac:spMkLst>
            <pc:docMk/>
            <pc:sldMk cId="1958949975" sldId="4637"/>
            <ac:spMk id="8" creationId="{C87EE1D6-FC67-441A-B62B-A0C62B21AC94}"/>
          </ac:spMkLst>
        </pc:spChg>
        <pc:spChg chg="del">
          <ac:chgData name="Martin Rogers" userId="a27a10eb-4cad-4987-a47e-c7778b5dfe71" providerId="ADAL" clId="{B3CBE3FD-012E-4227-9FC9-8DB461FCC106}" dt="2024-06-12T10:22:15.123" v="9322" actId="478"/>
          <ac:spMkLst>
            <pc:docMk/>
            <pc:sldMk cId="1958949975" sldId="4637"/>
            <ac:spMk id="11" creationId="{AD977D9B-B3B9-41A2-B3B3-E2EF1AA392B2}"/>
          </ac:spMkLst>
        </pc:spChg>
        <pc:graphicFrameChg chg="mod modGraphic">
          <ac:chgData name="Martin Rogers" userId="a27a10eb-4cad-4987-a47e-c7778b5dfe71" providerId="ADAL" clId="{B3CBE3FD-012E-4227-9FC9-8DB461FCC106}" dt="2024-07-23T11:32:36.953" v="21294" actId="13238"/>
          <ac:graphicFrameMkLst>
            <pc:docMk/>
            <pc:sldMk cId="1958949975" sldId="4637"/>
            <ac:graphicFrameMk id="4" creationId="{5B2D788F-6CD1-1D33-4237-0DC7EEF43520}"/>
          </ac:graphicFrameMkLst>
        </pc:graphicFrameChg>
      </pc:sldChg>
      <pc:sldChg chg="addSp delSp modSp add mod addCm delCm modNotesTx">
        <pc:chgData name="Martin Rogers" userId="a27a10eb-4cad-4987-a47e-c7778b5dfe71" providerId="ADAL" clId="{B3CBE3FD-012E-4227-9FC9-8DB461FCC106}" dt="2024-07-23T11:37:12.970" v="21424" actId="13244"/>
        <pc:sldMkLst>
          <pc:docMk/>
          <pc:sldMk cId="132359311" sldId="4638"/>
        </pc:sldMkLst>
        <pc:spChg chg="add mod">
          <ac:chgData name="Martin Rogers" userId="a27a10eb-4cad-4987-a47e-c7778b5dfe71" providerId="ADAL" clId="{B3CBE3FD-012E-4227-9FC9-8DB461FCC106}" dt="2024-07-16T14:44:19.525" v="20718" actId="20577"/>
          <ac:spMkLst>
            <pc:docMk/>
            <pc:sldMk cId="132359311" sldId="4638"/>
            <ac:spMk id="3" creationId="{D48500B0-B3D4-B893-F8B9-3D5E31B28B69}"/>
          </ac:spMkLst>
        </pc:spChg>
        <pc:spChg chg="mod">
          <ac:chgData name="Martin Rogers" userId="a27a10eb-4cad-4987-a47e-c7778b5dfe71" providerId="ADAL" clId="{B3CBE3FD-012E-4227-9FC9-8DB461FCC106}" dt="2024-06-13T09:24:14.486" v="12761" actId="20577"/>
          <ac:spMkLst>
            <pc:docMk/>
            <pc:sldMk cId="132359311" sldId="4638"/>
            <ac:spMk id="8" creationId="{C87EE1D6-FC67-441A-B62B-A0C62B21AC94}"/>
          </ac:spMkLst>
        </pc:spChg>
        <pc:spChg chg="del mod">
          <ac:chgData name="Martin Rogers" userId="a27a10eb-4cad-4987-a47e-c7778b5dfe71" providerId="ADAL" clId="{B3CBE3FD-012E-4227-9FC9-8DB461FCC106}" dt="2024-06-11T11:49:02.470" v="8689" actId="478"/>
          <ac:spMkLst>
            <pc:docMk/>
            <pc:sldMk cId="132359311" sldId="4638"/>
            <ac:spMk id="11" creationId="{AD977D9B-B3B9-41A2-B3B3-E2EF1AA392B2}"/>
          </ac:spMkLst>
        </pc:spChg>
        <pc:spChg chg="ord">
          <ac:chgData name="Martin Rogers" userId="a27a10eb-4cad-4987-a47e-c7778b5dfe71" providerId="ADAL" clId="{B3CBE3FD-012E-4227-9FC9-8DB461FCC106}" dt="2024-07-23T11:37:12.970" v="21424" actId="13244"/>
          <ac:spMkLst>
            <pc:docMk/>
            <pc:sldMk cId="132359311" sldId="4638"/>
            <ac:spMk id="20" creationId="{F6F9A791-72BF-4CF6-90F2-686B777D2CB7}"/>
          </ac:spMkLst>
        </pc:spChg>
        <pc:graphicFrameChg chg="mod modGraphic">
          <ac:chgData name="Martin Rogers" userId="a27a10eb-4cad-4987-a47e-c7778b5dfe71" providerId="ADAL" clId="{B3CBE3FD-012E-4227-9FC9-8DB461FCC106}" dt="2024-07-23T11:32:39.193" v="21295" actId="13238"/>
          <ac:graphicFrameMkLst>
            <pc:docMk/>
            <pc:sldMk cId="132359311" sldId="4638"/>
            <ac:graphicFrameMk id="4" creationId="{5B2D788F-6CD1-1D33-4237-0DC7EEF43520}"/>
          </ac:graphicFrameMkLst>
        </pc:graphicFrameChg>
        <pc:extLst>
          <p:ext xmlns:p="http://schemas.openxmlformats.org/presentationml/2006/main" uri="{D6D511B9-2390-475A-947B-AFAB55BFBCF1}">
            <pc226:cmChg xmlns:pc226="http://schemas.microsoft.com/office/powerpoint/2022/06/main/command" chg="add del">
              <pc226:chgData name="Martin Rogers" userId="a27a10eb-4cad-4987-a47e-c7778b5dfe71" providerId="ADAL" clId="{B3CBE3FD-012E-4227-9FC9-8DB461FCC106}" dt="2024-06-27T11:31:28.851" v="20278"/>
              <pc2:cmMkLst xmlns:pc2="http://schemas.microsoft.com/office/powerpoint/2019/9/main/command">
                <pc:docMk/>
                <pc:sldMk cId="132359311" sldId="4638"/>
                <pc2:cmMk id="{13AD9F72-EEF8-4472-8412-6C23A9A47723}"/>
              </pc2:cmMkLst>
            </pc226:cmChg>
          </p:ext>
        </pc:extLst>
      </pc:sldChg>
      <pc:sldChg chg="add del">
        <pc:chgData name="Martin Rogers" userId="a27a10eb-4cad-4987-a47e-c7778b5dfe71" providerId="ADAL" clId="{B3CBE3FD-012E-4227-9FC9-8DB461FCC106}" dt="2024-06-11T11:22:10.101" v="8548" actId="2696"/>
        <pc:sldMkLst>
          <pc:docMk/>
          <pc:sldMk cId="722236332" sldId="4638"/>
        </pc:sldMkLst>
      </pc:sldChg>
      <pc:sldChg chg="add del">
        <pc:chgData name="Martin Rogers" userId="a27a10eb-4cad-4987-a47e-c7778b5dfe71" providerId="ADAL" clId="{B3CBE3FD-012E-4227-9FC9-8DB461FCC106}" dt="2024-06-11T11:21:57.323" v="8546" actId="2696"/>
        <pc:sldMkLst>
          <pc:docMk/>
          <pc:sldMk cId="680483328" sldId="4639"/>
        </pc:sldMkLst>
      </pc:sldChg>
      <pc:sldChg chg="modSp add del mod ord">
        <pc:chgData name="Martin Rogers" userId="a27a10eb-4cad-4987-a47e-c7778b5dfe71" providerId="ADAL" clId="{B3CBE3FD-012E-4227-9FC9-8DB461FCC106}" dt="2024-06-13T11:33:53.660" v="17498" actId="2696"/>
        <pc:sldMkLst>
          <pc:docMk/>
          <pc:sldMk cId="3204730785" sldId="4639"/>
        </pc:sldMkLst>
        <pc:spChg chg="mod">
          <ac:chgData name="Martin Rogers" userId="a27a10eb-4cad-4987-a47e-c7778b5dfe71" providerId="ADAL" clId="{B3CBE3FD-012E-4227-9FC9-8DB461FCC106}" dt="2024-06-13T09:26:26.836" v="12965" actId="6549"/>
          <ac:spMkLst>
            <pc:docMk/>
            <pc:sldMk cId="3204730785" sldId="4639"/>
            <ac:spMk id="8" creationId="{C87EE1D6-FC67-441A-B62B-A0C62B21AC94}"/>
          </ac:spMkLst>
        </pc:spChg>
        <pc:spChg chg="mod">
          <ac:chgData name="Martin Rogers" userId="a27a10eb-4cad-4987-a47e-c7778b5dfe71" providerId="ADAL" clId="{B3CBE3FD-012E-4227-9FC9-8DB461FCC106}" dt="2024-06-13T09:26:47.662" v="12970" actId="6549"/>
          <ac:spMkLst>
            <pc:docMk/>
            <pc:sldMk cId="3204730785" sldId="4639"/>
            <ac:spMk id="16" creationId="{0DA229B3-2F64-4F9A-8979-189FCAD69A0D}"/>
          </ac:spMkLst>
        </pc:spChg>
      </pc:sldChg>
      <pc:sldChg chg="add del">
        <pc:chgData name="Martin Rogers" userId="a27a10eb-4cad-4987-a47e-c7778b5dfe71" providerId="ADAL" clId="{B3CBE3FD-012E-4227-9FC9-8DB461FCC106}" dt="2024-06-12T10:39:32.653" v="9335" actId="2890"/>
        <pc:sldMkLst>
          <pc:docMk/>
          <pc:sldMk cId="4135200822" sldId="4639"/>
        </pc:sldMkLst>
      </pc:sldChg>
      <pc:sldChg chg="addSp delSp modSp add mod ord">
        <pc:chgData name="Martin Rogers" userId="a27a10eb-4cad-4987-a47e-c7778b5dfe71" providerId="ADAL" clId="{B3CBE3FD-012E-4227-9FC9-8DB461FCC106}" dt="2024-07-23T11:39:19.947" v="21444" actId="13244"/>
        <pc:sldMkLst>
          <pc:docMk/>
          <pc:sldMk cId="4057776551" sldId="4640"/>
        </pc:sldMkLst>
        <pc:spChg chg="ord">
          <ac:chgData name="Martin Rogers" userId="a27a10eb-4cad-4987-a47e-c7778b5dfe71" providerId="ADAL" clId="{B3CBE3FD-012E-4227-9FC9-8DB461FCC106}" dt="2024-07-23T11:39:05.927" v="21443" actId="13244"/>
          <ac:spMkLst>
            <pc:docMk/>
            <pc:sldMk cId="4057776551" sldId="4640"/>
            <ac:spMk id="5" creationId="{9CF61B48-0349-41CB-B426-AE23A8DFE8B1}"/>
          </ac:spMkLst>
        </pc:spChg>
        <pc:spChg chg="mod">
          <ac:chgData name="Martin Rogers" userId="a27a10eb-4cad-4987-a47e-c7778b5dfe71" providerId="ADAL" clId="{B3CBE3FD-012E-4227-9FC9-8DB461FCC106}" dt="2024-06-12T14:18:06.731" v="10474" actId="20577"/>
          <ac:spMkLst>
            <pc:docMk/>
            <pc:sldMk cId="4057776551" sldId="4640"/>
            <ac:spMk id="8" creationId="{C87EE1D6-FC67-441A-B62B-A0C62B21AC94}"/>
          </ac:spMkLst>
        </pc:spChg>
        <pc:graphicFrameChg chg="add mod modGraphic">
          <ac:chgData name="Martin Rogers" userId="a27a10eb-4cad-4987-a47e-c7778b5dfe71" providerId="ADAL" clId="{B3CBE3FD-012E-4227-9FC9-8DB461FCC106}" dt="2024-07-23T11:33:46.326" v="21312" actId="13238"/>
          <ac:graphicFrameMkLst>
            <pc:docMk/>
            <pc:sldMk cId="4057776551" sldId="4640"/>
            <ac:graphicFrameMk id="2" creationId="{15C2E9C9-D3AE-B23E-2BDD-03E710778B82}"/>
          </ac:graphicFrameMkLst>
        </pc:graphicFrameChg>
        <pc:graphicFrameChg chg="add mod modGraphic">
          <ac:chgData name="Martin Rogers" userId="a27a10eb-4cad-4987-a47e-c7778b5dfe71" providerId="ADAL" clId="{B3CBE3FD-012E-4227-9FC9-8DB461FCC106}" dt="2024-07-23T11:33:48.561" v="21313" actId="13238"/>
          <ac:graphicFrameMkLst>
            <pc:docMk/>
            <pc:sldMk cId="4057776551" sldId="4640"/>
            <ac:graphicFrameMk id="3" creationId="{3DE55635-4234-A7BB-CC12-9EF8B41F3526}"/>
          </ac:graphicFrameMkLst>
        </pc:graphicFrameChg>
        <pc:graphicFrameChg chg="add mod modGraphic">
          <ac:chgData name="Martin Rogers" userId="a27a10eb-4cad-4987-a47e-c7778b5dfe71" providerId="ADAL" clId="{B3CBE3FD-012E-4227-9FC9-8DB461FCC106}" dt="2024-07-23T11:33:50.961" v="21314" actId="13238"/>
          <ac:graphicFrameMkLst>
            <pc:docMk/>
            <pc:sldMk cId="4057776551" sldId="4640"/>
            <ac:graphicFrameMk id="4" creationId="{D5B39B16-5B7E-5807-ACB3-4BBFA13C3C2F}"/>
          </ac:graphicFrameMkLst>
        </pc:graphicFrameChg>
        <pc:graphicFrameChg chg="add mod modGraphic">
          <ac:chgData name="Martin Rogers" userId="a27a10eb-4cad-4987-a47e-c7778b5dfe71" providerId="ADAL" clId="{B3CBE3FD-012E-4227-9FC9-8DB461FCC106}" dt="2024-07-23T11:33:52.784" v="21315" actId="13238"/>
          <ac:graphicFrameMkLst>
            <pc:docMk/>
            <pc:sldMk cId="4057776551" sldId="4640"/>
            <ac:graphicFrameMk id="6" creationId="{138ECA23-32C5-3EB7-21CE-3A9AA04D9E4E}"/>
          </ac:graphicFrameMkLst>
        </pc:graphicFrameChg>
        <pc:graphicFrameChg chg="del">
          <ac:chgData name="Martin Rogers" userId="a27a10eb-4cad-4987-a47e-c7778b5dfe71" providerId="ADAL" clId="{B3CBE3FD-012E-4227-9FC9-8DB461FCC106}" dt="2024-06-12T12:16:40.822" v="9626" actId="478"/>
          <ac:graphicFrameMkLst>
            <pc:docMk/>
            <pc:sldMk cId="4057776551" sldId="4640"/>
            <ac:graphicFrameMk id="7" creationId="{923E0B70-34CF-58FA-9925-1240532127D5}"/>
          </ac:graphicFrameMkLst>
        </pc:graphicFrameChg>
        <pc:graphicFrameChg chg="add mod">
          <ac:chgData name="Martin Rogers" userId="a27a10eb-4cad-4987-a47e-c7778b5dfe71" providerId="ADAL" clId="{B3CBE3FD-012E-4227-9FC9-8DB461FCC106}" dt="2024-06-12T12:24:05.695" v="9822"/>
          <ac:graphicFrameMkLst>
            <pc:docMk/>
            <pc:sldMk cId="4057776551" sldId="4640"/>
            <ac:graphicFrameMk id="11" creationId="{08F7243C-4199-F92F-118E-7513270786BB}"/>
          </ac:graphicFrameMkLst>
        </pc:graphicFrameChg>
        <pc:graphicFrameChg chg="add mod modGraphic">
          <ac:chgData name="Martin Rogers" userId="a27a10eb-4cad-4987-a47e-c7778b5dfe71" providerId="ADAL" clId="{B3CBE3FD-012E-4227-9FC9-8DB461FCC106}" dt="2024-07-23T11:33:55.121" v="21316" actId="13238"/>
          <ac:graphicFrameMkLst>
            <pc:docMk/>
            <pc:sldMk cId="4057776551" sldId="4640"/>
            <ac:graphicFrameMk id="12" creationId="{98144C1E-4C62-A394-451A-051A8C3B9CB3}"/>
          </ac:graphicFrameMkLst>
        </pc:graphicFrameChg>
        <pc:graphicFrameChg chg="del">
          <ac:chgData name="Martin Rogers" userId="a27a10eb-4cad-4987-a47e-c7778b5dfe71" providerId="ADAL" clId="{B3CBE3FD-012E-4227-9FC9-8DB461FCC106}" dt="2024-06-12T12:16:37.212" v="9623" actId="478"/>
          <ac:graphicFrameMkLst>
            <pc:docMk/>
            <pc:sldMk cId="4057776551" sldId="4640"/>
            <ac:graphicFrameMk id="15" creationId="{41DD4BC1-3037-5DC1-5386-17338369D1C0}"/>
          </ac:graphicFrameMkLst>
        </pc:graphicFrameChg>
        <pc:graphicFrameChg chg="add mod ord modGraphic">
          <ac:chgData name="Martin Rogers" userId="a27a10eb-4cad-4987-a47e-c7778b5dfe71" providerId="ADAL" clId="{B3CBE3FD-012E-4227-9FC9-8DB461FCC106}" dt="2024-07-23T11:39:19.947" v="21444" actId="13244"/>
          <ac:graphicFrameMkLst>
            <pc:docMk/>
            <pc:sldMk cId="4057776551" sldId="4640"/>
            <ac:graphicFrameMk id="16" creationId="{7A26D7AB-E4BD-3B68-B656-00B13DF370DF}"/>
          </ac:graphicFrameMkLst>
        </pc:graphicFrameChg>
        <pc:graphicFrameChg chg="del">
          <ac:chgData name="Martin Rogers" userId="a27a10eb-4cad-4987-a47e-c7778b5dfe71" providerId="ADAL" clId="{B3CBE3FD-012E-4227-9FC9-8DB461FCC106}" dt="2024-06-12T12:16:39.564" v="9625" actId="478"/>
          <ac:graphicFrameMkLst>
            <pc:docMk/>
            <pc:sldMk cId="4057776551" sldId="4640"/>
            <ac:graphicFrameMk id="19" creationId="{B2127A93-40F3-7B90-EE46-DFF24DB81E5C}"/>
          </ac:graphicFrameMkLst>
        </pc:graphicFrameChg>
        <pc:graphicFrameChg chg="del">
          <ac:chgData name="Martin Rogers" userId="a27a10eb-4cad-4987-a47e-c7778b5dfe71" providerId="ADAL" clId="{B3CBE3FD-012E-4227-9FC9-8DB461FCC106}" dt="2024-06-12T12:16:34.935" v="9621" actId="478"/>
          <ac:graphicFrameMkLst>
            <pc:docMk/>
            <pc:sldMk cId="4057776551" sldId="4640"/>
            <ac:graphicFrameMk id="21" creationId="{F70B8644-D374-D600-3024-CA1FB9B87629}"/>
          </ac:graphicFrameMkLst>
        </pc:graphicFrameChg>
        <pc:graphicFrameChg chg="del">
          <ac:chgData name="Martin Rogers" userId="a27a10eb-4cad-4987-a47e-c7778b5dfe71" providerId="ADAL" clId="{B3CBE3FD-012E-4227-9FC9-8DB461FCC106}" dt="2024-06-12T12:16:36.177" v="9622" actId="478"/>
          <ac:graphicFrameMkLst>
            <pc:docMk/>
            <pc:sldMk cId="4057776551" sldId="4640"/>
            <ac:graphicFrameMk id="23" creationId="{F16F5389-C8B2-5186-7E4E-2A528DB2A1F1}"/>
          </ac:graphicFrameMkLst>
        </pc:graphicFrameChg>
        <pc:graphicFrameChg chg="del">
          <ac:chgData name="Martin Rogers" userId="a27a10eb-4cad-4987-a47e-c7778b5dfe71" providerId="ADAL" clId="{B3CBE3FD-012E-4227-9FC9-8DB461FCC106}" dt="2024-06-12T12:16:38.434" v="9624" actId="478"/>
          <ac:graphicFrameMkLst>
            <pc:docMk/>
            <pc:sldMk cId="4057776551" sldId="4640"/>
            <ac:graphicFrameMk id="25" creationId="{1A3F0FFA-94EE-B354-5ABF-823BEA8C841B}"/>
          </ac:graphicFrameMkLst>
        </pc:graphicFrameChg>
        <pc:graphicFrameChg chg="del modGraphic">
          <ac:chgData name="Martin Rogers" userId="a27a10eb-4cad-4987-a47e-c7778b5dfe71" providerId="ADAL" clId="{B3CBE3FD-012E-4227-9FC9-8DB461FCC106}" dt="2024-06-12T12:16:42.582" v="9628" actId="478"/>
          <ac:graphicFrameMkLst>
            <pc:docMk/>
            <pc:sldMk cId="4057776551" sldId="4640"/>
            <ac:graphicFrameMk id="27" creationId="{C8B8DABB-CD07-485F-2C54-353160830885}"/>
          </ac:graphicFrameMkLst>
        </pc:graphicFrameChg>
      </pc:sldChg>
      <pc:sldChg chg="addSp delSp modSp add mod">
        <pc:chgData name="Martin Rogers" userId="a27a10eb-4cad-4987-a47e-c7778b5dfe71" providerId="ADAL" clId="{B3CBE3FD-012E-4227-9FC9-8DB461FCC106}" dt="2024-07-23T11:42:45.938" v="21550" actId="798"/>
        <pc:sldMkLst>
          <pc:docMk/>
          <pc:sldMk cId="3210334872" sldId="4641"/>
        </pc:sldMkLst>
        <pc:spChg chg="ord">
          <ac:chgData name="Martin Rogers" userId="a27a10eb-4cad-4987-a47e-c7778b5dfe71" providerId="ADAL" clId="{B3CBE3FD-012E-4227-9FC9-8DB461FCC106}" dt="2024-07-23T11:37:22.279" v="21425" actId="13244"/>
          <ac:spMkLst>
            <pc:docMk/>
            <pc:sldMk cId="3210334872" sldId="4641"/>
            <ac:spMk id="5" creationId="{9CF61B48-0349-41CB-B426-AE23A8DFE8B1}"/>
          </ac:spMkLst>
        </pc:spChg>
        <pc:spChg chg="add mod">
          <ac:chgData name="Martin Rogers" userId="a27a10eb-4cad-4987-a47e-c7778b5dfe71" providerId="ADAL" clId="{B3CBE3FD-012E-4227-9FC9-8DB461FCC106}" dt="2024-07-16T14:45:41.884" v="20720" actId="20577"/>
          <ac:spMkLst>
            <pc:docMk/>
            <pc:sldMk cId="3210334872" sldId="4641"/>
            <ac:spMk id="6" creationId="{4A1E59F9-7A1D-8768-707A-828AF742E434}"/>
          </ac:spMkLst>
        </pc:spChg>
        <pc:spChg chg="mod">
          <ac:chgData name="Martin Rogers" userId="a27a10eb-4cad-4987-a47e-c7778b5dfe71" providerId="ADAL" clId="{B3CBE3FD-012E-4227-9FC9-8DB461FCC106}" dt="2024-06-13T09:48:34.923" v="13682" actId="20577"/>
          <ac:spMkLst>
            <pc:docMk/>
            <pc:sldMk cId="3210334872" sldId="4641"/>
            <ac:spMk id="8" creationId="{C87EE1D6-FC67-441A-B62B-A0C62B21AC94}"/>
          </ac:spMkLst>
        </pc:spChg>
        <pc:spChg chg="del">
          <ac:chgData name="Martin Rogers" userId="a27a10eb-4cad-4987-a47e-c7778b5dfe71" providerId="ADAL" clId="{B3CBE3FD-012E-4227-9FC9-8DB461FCC106}" dt="2024-06-12T15:28:34.758" v="10538" actId="478"/>
          <ac:spMkLst>
            <pc:docMk/>
            <pc:sldMk cId="3210334872" sldId="4641"/>
            <ac:spMk id="16" creationId="{0DA229B3-2F64-4F9A-8979-189FCAD69A0D}"/>
          </ac:spMkLst>
        </pc:spChg>
        <pc:graphicFrameChg chg="add mod">
          <ac:chgData name="Martin Rogers" userId="a27a10eb-4cad-4987-a47e-c7778b5dfe71" providerId="ADAL" clId="{B3CBE3FD-012E-4227-9FC9-8DB461FCC106}" dt="2024-06-12T15:28:36.003" v="10539"/>
          <ac:graphicFrameMkLst>
            <pc:docMk/>
            <pc:sldMk cId="3210334872" sldId="4641"/>
            <ac:graphicFrameMk id="2" creationId="{7F7DA980-6548-046F-4D6E-E4449C5E215C}"/>
          </ac:graphicFrameMkLst>
        </pc:graphicFrameChg>
        <pc:graphicFrameChg chg="add mod modGraphic">
          <ac:chgData name="Martin Rogers" userId="a27a10eb-4cad-4987-a47e-c7778b5dfe71" providerId="ADAL" clId="{B3CBE3FD-012E-4227-9FC9-8DB461FCC106}" dt="2024-07-23T11:42:45.938" v="21550" actId="798"/>
          <ac:graphicFrameMkLst>
            <pc:docMk/>
            <pc:sldMk cId="3210334872" sldId="4641"/>
            <ac:graphicFrameMk id="2" creationId="{7F9BFEE8-8300-6160-DFBD-01864AB8721C}"/>
          </ac:graphicFrameMkLst>
        </pc:graphicFrameChg>
        <pc:graphicFrameChg chg="add mod modGraphic">
          <ac:chgData name="Martin Rogers" userId="a27a10eb-4cad-4987-a47e-c7778b5dfe71" providerId="ADAL" clId="{B3CBE3FD-012E-4227-9FC9-8DB461FCC106}" dt="2024-07-23T11:42:05.745" v="21503" actId="798"/>
          <ac:graphicFrameMkLst>
            <pc:docMk/>
            <pc:sldMk cId="3210334872" sldId="4641"/>
            <ac:graphicFrameMk id="3" creationId="{00D14B2B-8245-4BD2-1A42-85BD90A9B95F}"/>
          </ac:graphicFrameMkLst>
        </pc:graphicFrameChg>
        <pc:graphicFrameChg chg="add mod modGraphic">
          <ac:chgData name="Martin Rogers" userId="a27a10eb-4cad-4987-a47e-c7778b5dfe71" providerId="ADAL" clId="{B3CBE3FD-012E-4227-9FC9-8DB461FCC106}" dt="2024-07-23T11:32:49.577" v="21298" actId="13238"/>
          <ac:graphicFrameMkLst>
            <pc:docMk/>
            <pc:sldMk cId="3210334872" sldId="4641"/>
            <ac:graphicFrameMk id="4" creationId="{46860AB3-865C-AE65-AD8C-3B02D6AD0BBF}"/>
          </ac:graphicFrameMkLst>
        </pc:graphicFrameChg>
      </pc:sldChg>
      <pc:sldChg chg="addSp delSp modSp add del mod">
        <pc:chgData name="Martin Rogers" userId="a27a10eb-4cad-4987-a47e-c7778b5dfe71" providerId="ADAL" clId="{B3CBE3FD-012E-4227-9FC9-8DB461FCC106}" dt="2024-06-13T09:30:39.715" v="13228" actId="2696"/>
        <pc:sldMkLst>
          <pc:docMk/>
          <pc:sldMk cId="2075048" sldId="4642"/>
        </pc:sldMkLst>
        <pc:spChg chg="mod">
          <ac:chgData name="Martin Rogers" userId="a27a10eb-4cad-4987-a47e-c7778b5dfe71" providerId="ADAL" clId="{B3CBE3FD-012E-4227-9FC9-8DB461FCC106}" dt="2024-06-12T15:50:05.084" v="11338" actId="20577"/>
          <ac:spMkLst>
            <pc:docMk/>
            <pc:sldMk cId="2075048" sldId="4642"/>
            <ac:spMk id="8" creationId="{C87EE1D6-FC67-441A-B62B-A0C62B21AC94}"/>
          </ac:spMkLst>
        </pc:spChg>
        <pc:graphicFrameChg chg="add mod">
          <ac:chgData name="Martin Rogers" userId="a27a10eb-4cad-4987-a47e-c7778b5dfe71" providerId="ADAL" clId="{B3CBE3FD-012E-4227-9FC9-8DB461FCC106}" dt="2024-06-12T15:31:13.193" v="10584"/>
          <ac:graphicFrameMkLst>
            <pc:docMk/>
            <pc:sldMk cId="2075048" sldId="4642"/>
            <ac:graphicFrameMk id="2" creationId="{34937915-CDF9-2848-52E1-AB5F74A258A4}"/>
          </ac:graphicFrameMkLst>
        </pc:graphicFrameChg>
        <pc:graphicFrameChg chg="del">
          <ac:chgData name="Martin Rogers" userId="a27a10eb-4cad-4987-a47e-c7778b5dfe71" providerId="ADAL" clId="{B3CBE3FD-012E-4227-9FC9-8DB461FCC106}" dt="2024-06-12T15:31:04.733" v="10583" actId="478"/>
          <ac:graphicFrameMkLst>
            <pc:docMk/>
            <pc:sldMk cId="2075048" sldId="4642"/>
            <ac:graphicFrameMk id="3" creationId="{00D14B2B-8245-4BD2-1A42-85BD90A9B95F}"/>
          </ac:graphicFrameMkLst>
        </pc:graphicFrameChg>
        <pc:graphicFrameChg chg="add del mod modGraphic">
          <ac:chgData name="Martin Rogers" userId="a27a10eb-4cad-4987-a47e-c7778b5dfe71" providerId="ADAL" clId="{B3CBE3FD-012E-4227-9FC9-8DB461FCC106}" dt="2024-06-13T09:27:36.291" v="12992" actId="6549"/>
          <ac:graphicFrameMkLst>
            <pc:docMk/>
            <pc:sldMk cId="2075048" sldId="4642"/>
            <ac:graphicFrameMk id="4" creationId="{53EBF999-9FE5-F987-1A92-BD6057F6D081}"/>
          </ac:graphicFrameMkLst>
        </pc:graphicFrameChg>
        <pc:graphicFrameChg chg="add mod modGraphic">
          <ac:chgData name="Martin Rogers" userId="a27a10eb-4cad-4987-a47e-c7778b5dfe71" providerId="ADAL" clId="{B3CBE3FD-012E-4227-9FC9-8DB461FCC106}" dt="2024-06-13T09:28:36.244" v="13140"/>
          <ac:graphicFrameMkLst>
            <pc:docMk/>
            <pc:sldMk cId="2075048" sldId="4642"/>
            <ac:graphicFrameMk id="6" creationId="{16D0F402-67F8-2F90-4F1F-9AE42AABF3D9}"/>
          </ac:graphicFrameMkLst>
        </pc:graphicFrameChg>
        <pc:graphicFrameChg chg="add mod">
          <ac:chgData name="Martin Rogers" userId="a27a10eb-4cad-4987-a47e-c7778b5dfe71" providerId="ADAL" clId="{B3CBE3FD-012E-4227-9FC9-8DB461FCC106}" dt="2024-06-12T15:57:44.694" v="11565"/>
          <ac:graphicFrameMkLst>
            <pc:docMk/>
            <pc:sldMk cId="2075048" sldId="4642"/>
            <ac:graphicFrameMk id="7" creationId="{2E4724D2-948A-2574-258C-6554466C0CB2}"/>
          </ac:graphicFrameMkLst>
        </pc:graphicFrameChg>
      </pc:sldChg>
      <pc:sldChg chg="addSp delSp modSp add del mod">
        <pc:chgData name="Martin Rogers" userId="a27a10eb-4cad-4987-a47e-c7778b5dfe71" providerId="ADAL" clId="{B3CBE3FD-012E-4227-9FC9-8DB461FCC106}" dt="2024-06-12T15:59:08.324" v="11583" actId="2696"/>
        <pc:sldMkLst>
          <pc:docMk/>
          <pc:sldMk cId="3033160940" sldId="4643"/>
        </pc:sldMkLst>
        <pc:graphicFrameChg chg="add mod">
          <ac:chgData name="Martin Rogers" userId="a27a10eb-4cad-4987-a47e-c7778b5dfe71" providerId="ADAL" clId="{B3CBE3FD-012E-4227-9FC9-8DB461FCC106}" dt="2024-06-12T15:31:29.523" v="10588"/>
          <ac:graphicFrameMkLst>
            <pc:docMk/>
            <pc:sldMk cId="3033160940" sldId="4643"/>
            <ac:graphicFrameMk id="2" creationId="{82B2526B-D7B7-75F7-B2D1-D17983C0E2FB}"/>
          </ac:graphicFrameMkLst>
        </pc:graphicFrameChg>
        <pc:graphicFrameChg chg="add del mod modGraphic">
          <ac:chgData name="Martin Rogers" userId="a27a10eb-4cad-4987-a47e-c7778b5dfe71" providerId="ADAL" clId="{B3CBE3FD-012E-4227-9FC9-8DB461FCC106}" dt="2024-06-12T15:57:25.163" v="11558" actId="21"/>
          <ac:graphicFrameMkLst>
            <pc:docMk/>
            <pc:sldMk cId="3033160940" sldId="4643"/>
            <ac:graphicFrameMk id="3" creationId="{16D0F402-67F8-2F90-4F1F-9AE42AABF3D9}"/>
          </ac:graphicFrameMkLst>
        </pc:graphicFrameChg>
        <pc:graphicFrameChg chg="del">
          <ac:chgData name="Martin Rogers" userId="a27a10eb-4cad-4987-a47e-c7778b5dfe71" providerId="ADAL" clId="{B3CBE3FD-012E-4227-9FC9-8DB461FCC106}" dt="2024-06-12T15:31:28.553" v="10587" actId="478"/>
          <ac:graphicFrameMkLst>
            <pc:docMk/>
            <pc:sldMk cId="3033160940" sldId="4643"/>
            <ac:graphicFrameMk id="4" creationId="{53EBF999-9FE5-F987-1A92-BD6057F6D081}"/>
          </ac:graphicFrameMkLst>
        </pc:graphicFrameChg>
      </pc:sldChg>
      <pc:sldChg chg="addSp delSp modSp add del mod">
        <pc:chgData name="Martin Rogers" userId="a27a10eb-4cad-4987-a47e-c7778b5dfe71" providerId="ADAL" clId="{B3CBE3FD-012E-4227-9FC9-8DB461FCC106}" dt="2024-06-12T15:57:15.524" v="11557" actId="2696"/>
        <pc:sldMkLst>
          <pc:docMk/>
          <pc:sldMk cId="2484813000" sldId="4644"/>
        </pc:sldMkLst>
        <pc:graphicFrameChg chg="add mod">
          <ac:chgData name="Martin Rogers" userId="a27a10eb-4cad-4987-a47e-c7778b5dfe71" providerId="ADAL" clId="{B3CBE3FD-012E-4227-9FC9-8DB461FCC106}" dt="2024-06-12T15:31:46.698" v="10592"/>
          <ac:graphicFrameMkLst>
            <pc:docMk/>
            <pc:sldMk cId="2484813000" sldId="4644"/>
            <ac:graphicFrameMk id="2" creationId="{523C6ACD-CBE5-5F53-447F-9EEDA3BBE532}"/>
          </ac:graphicFrameMkLst>
        </pc:graphicFrameChg>
        <pc:graphicFrameChg chg="del">
          <ac:chgData name="Martin Rogers" userId="a27a10eb-4cad-4987-a47e-c7778b5dfe71" providerId="ADAL" clId="{B3CBE3FD-012E-4227-9FC9-8DB461FCC106}" dt="2024-06-12T15:31:45.693" v="10591" actId="478"/>
          <ac:graphicFrameMkLst>
            <pc:docMk/>
            <pc:sldMk cId="2484813000" sldId="4644"/>
            <ac:graphicFrameMk id="3" creationId="{16D0F402-67F8-2F90-4F1F-9AE42AABF3D9}"/>
          </ac:graphicFrameMkLst>
        </pc:graphicFrameChg>
        <pc:graphicFrameChg chg="add mod modGraphic">
          <ac:chgData name="Martin Rogers" userId="a27a10eb-4cad-4987-a47e-c7778b5dfe71" providerId="ADAL" clId="{B3CBE3FD-012E-4227-9FC9-8DB461FCC106}" dt="2024-06-12T15:53:45.208" v="11487" actId="2165"/>
          <ac:graphicFrameMkLst>
            <pc:docMk/>
            <pc:sldMk cId="2484813000" sldId="4644"/>
            <ac:graphicFrameMk id="4" creationId="{9AA9A378-89EF-EA5E-C3D6-9442D1298B09}"/>
          </ac:graphicFrameMkLst>
        </pc:graphicFrameChg>
      </pc:sldChg>
      <pc:sldChg chg="addSp delSp modSp add mod ord">
        <pc:chgData name="Martin Rogers" userId="a27a10eb-4cad-4987-a47e-c7778b5dfe71" providerId="ADAL" clId="{B3CBE3FD-012E-4227-9FC9-8DB461FCC106}" dt="2024-07-23T11:37:37.621" v="21426" actId="13244"/>
        <pc:sldMkLst>
          <pc:docMk/>
          <pc:sldMk cId="1965514996" sldId="4645"/>
        </pc:sldMkLst>
        <pc:spChg chg="add mod">
          <ac:chgData name="Martin Rogers" userId="a27a10eb-4cad-4987-a47e-c7778b5dfe71" providerId="ADAL" clId="{B3CBE3FD-012E-4227-9FC9-8DB461FCC106}" dt="2024-06-14T08:12:20.498" v="19204" actId="20577"/>
          <ac:spMkLst>
            <pc:docMk/>
            <pc:sldMk cId="1965514996" sldId="4645"/>
            <ac:spMk id="2" creationId="{FC8A4216-FF8A-E8EF-50B3-7C38E83D270D}"/>
          </ac:spMkLst>
        </pc:spChg>
        <pc:spChg chg="ord">
          <ac:chgData name="Martin Rogers" userId="a27a10eb-4cad-4987-a47e-c7778b5dfe71" providerId="ADAL" clId="{B3CBE3FD-012E-4227-9FC9-8DB461FCC106}" dt="2024-07-23T11:37:37.621" v="21426" actId="13244"/>
          <ac:spMkLst>
            <pc:docMk/>
            <pc:sldMk cId="1965514996" sldId="4645"/>
            <ac:spMk id="5" creationId="{9CF61B48-0349-41CB-B426-AE23A8DFE8B1}"/>
          </ac:spMkLst>
        </pc:spChg>
        <pc:spChg chg="mod">
          <ac:chgData name="Martin Rogers" userId="a27a10eb-4cad-4987-a47e-c7778b5dfe71" providerId="ADAL" clId="{B3CBE3FD-012E-4227-9FC9-8DB461FCC106}" dt="2024-06-13T09:55:49.997" v="14313" actId="20577"/>
          <ac:spMkLst>
            <pc:docMk/>
            <pc:sldMk cId="1965514996" sldId="4645"/>
            <ac:spMk id="8" creationId="{C87EE1D6-FC67-441A-B62B-A0C62B21AC94}"/>
          </ac:spMkLst>
        </pc:spChg>
        <pc:graphicFrameChg chg="add mod">
          <ac:chgData name="Martin Rogers" userId="a27a10eb-4cad-4987-a47e-c7778b5dfe71" providerId="ADAL" clId="{B3CBE3FD-012E-4227-9FC9-8DB461FCC106}" dt="2024-06-12T15:32:36.558" v="10596"/>
          <ac:graphicFrameMkLst>
            <pc:docMk/>
            <pc:sldMk cId="1965514996" sldId="4645"/>
            <ac:graphicFrameMk id="2" creationId="{5AF8787F-BDB9-D7F5-9A76-AD215DC88798}"/>
          </ac:graphicFrameMkLst>
        </pc:graphicFrameChg>
        <pc:graphicFrameChg chg="add mod modGraphic">
          <ac:chgData name="Martin Rogers" userId="a27a10eb-4cad-4987-a47e-c7778b5dfe71" providerId="ADAL" clId="{B3CBE3FD-012E-4227-9FC9-8DB461FCC106}" dt="2024-07-23T11:32:52.876" v="21299" actId="13238"/>
          <ac:graphicFrameMkLst>
            <pc:docMk/>
            <pc:sldMk cId="1965514996" sldId="4645"/>
            <ac:graphicFrameMk id="3" creationId="{6A9E4258-7465-19A7-901E-23DDA3612E6E}"/>
          </ac:graphicFrameMkLst>
        </pc:graphicFrameChg>
        <pc:graphicFrameChg chg="del">
          <ac:chgData name="Martin Rogers" userId="a27a10eb-4cad-4987-a47e-c7778b5dfe71" providerId="ADAL" clId="{B3CBE3FD-012E-4227-9FC9-8DB461FCC106}" dt="2024-06-12T15:32:35.663" v="10595" actId="478"/>
          <ac:graphicFrameMkLst>
            <pc:docMk/>
            <pc:sldMk cId="1965514996" sldId="4645"/>
            <ac:graphicFrameMk id="4" creationId="{53EBF999-9FE5-F987-1A92-BD6057F6D081}"/>
          </ac:graphicFrameMkLst>
        </pc:graphicFrameChg>
        <pc:graphicFrameChg chg="add mod modGraphic">
          <ac:chgData name="Martin Rogers" userId="a27a10eb-4cad-4987-a47e-c7778b5dfe71" providerId="ADAL" clId="{B3CBE3FD-012E-4227-9FC9-8DB461FCC106}" dt="2024-07-23T11:32:55.072" v="21300" actId="13238"/>
          <ac:graphicFrameMkLst>
            <pc:docMk/>
            <pc:sldMk cId="1965514996" sldId="4645"/>
            <ac:graphicFrameMk id="6" creationId="{914975E4-EA26-933F-DBEA-1F58520B2390}"/>
          </ac:graphicFrameMkLst>
        </pc:graphicFrameChg>
      </pc:sldChg>
      <pc:sldChg chg="modSp add mod ord">
        <pc:chgData name="Martin Rogers" userId="a27a10eb-4cad-4987-a47e-c7778b5dfe71" providerId="ADAL" clId="{B3CBE3FD-012E-4227-9FC9-8DB461FCC106}" dt="2024-06-14T11:07:52.896" v="19271" actId="20577"/>
        <pc:sldMkLst>
          <pc:docMk/>
          <pc:sldMk cId="2368683578" sldId="4646"/>
        </pc:sldMkLst>
        <pc:spChg chg="mod">
          <ac:chgData name="Martin Rogers" userId="a27a10eb-4cad-4987-a47e-c7778b5dfe71" providerId="ADAL" clId="{B3CBE3FD-012E-4227-9FC9-8DB461FCC106}" dt="2024-06-13T11:33:28.017" v="17465" actId="20577"/>
          <ac:spMkLst>
            <pc:docMk/>
            <pc:sldMk cId="2368683578" sldId="4646"/>
            <ac:spMk id="8" creationId="{C87EE1D6-FC67-441A-B62B-A0C62B21AC94}"/>
          </ac:spMkLst>
        </pc:spChg>
        <pc:spChg chg="mod">
          <ac:chgData name="Martin Rogers" userId="a27a10eb-4cad-4987-a47e-c7778b5dfe71" providerId="ADAL" clId="{B3CBE3FD-012E-4227-9FC9-8DB461FCC106}" dt="2024-06-14T11:07:52.896" v="19271" actId="20577"/>
          <ac:spMkLst>
            <pc:docMk/>
            <pc:sldMk cId="2368683578" sldId="4646"/>
            <ac:spMk id="11" creationId="{AD977D9B-B3B9-41A2-B3B3-E2EF1AA392B2}"/>
          </ac:spMkLst>
        </pc:spChg>
      </pc:sldChg>
      <pc:sldChg chg="modSp add mod ord">
        <pc:chgData name="Martin Rogers" userId="a27a10eb-4cad-4987-a47e-c7778b5dfe71" providerId="ADAL" clId="{B3CBE3FD-012E-4227-9FC9-8DB461FCC106}" dt="2024-06-14T11:08:12.969" v="19277" actId="6549"/>
        <pc:sldMkLst>
          <pc:docMk/>
          <pc:sldMk cId="2608952596" sldId="4647"/>
        </pc:sldMkLst>
        <pc:spChg chg="mod">
          <ac:chgData name="Martin Rogers" userId="a27a10eb-4cad-4987-a47e-c7778b5dfe71" providerId="ADAL" clId="{B3CBE3FD-012E-4227-9FC9-8DB461FCC106}" dt="2024-06-13T11:33:36.728" v="17473" actId="20577"/>
          <ac:spMkLst>
            <pc:docMk/>
            <pc:sldMk cId="2608952596" sldId="4647"/>
            <ac:spMk id="8" creationId="{C87EE1D6-FC67-441A-B62B-A0C62B21AC94}"/>
          </ac:spMkLst>
        </pc:spChg>
        <pc:spChg chg="mod">
          <ac:chgData name="Martin Rogers" userId="a27a10eb-4cad-4987-a47e-c7778b5dfe71" providerId="ADAL" clId="{B3CBE3FD-012E-4227-9FC9-8DB461FCC106}" dt="2024-06-14T11:08:12.969" v="19277" actId="6549"/>
          <ac:spMkLst>
            <pc:docMk/>
            <pc:sldMk cId="2608952596" sldId="4647"/>
            <ac:spMk id="11" creationId="{AD977D9B-B3B9-41A2-B3B3-E2EF1AA392B2}"/>
          </ac:spMkLst>
        </pc:spChg>
      </pc:sldChg>
      <pc:sldChg chg="modSp add mod ord">
        <pc:chgData name="Martin Rogers" userId="a27a10eb-4cad-4987-a47e-c7778b5dfe71" providerId="ADAL" clId="{B3CBE3FD-012E-4227-9FC9-8DB461FCC106}" dt="2024-06-14T11:08:31.546" v="19289" actId="20577"/>
        <pc:sldMkLst>
          <pc:docMk/>
          <pc:sldMk cId="3238705007" sldId="4648"/>
        </pc:sldMkLst>
        <pc:spChg chg="mod">
          <ac:chgData name="Martin Rogers" userId="a27a10eb-4cad-4987-a47e-c7778b5dfe71" providerId="ADAL" clId="{B3CBE3FD-012E-4227-9FC9-8DB461FCC106}" dt="2024-06-13T11:33:49.809" v="17497" actId="20577"/>
          <ac:spMkLst>
            <pc:docMk/>
            <pc:sldMk cId="3238705007" sldId="4648"/>
            <ac:spMk id="8" creationId="{C87EE1D6-FC67-441A-B62B-A0C62B21AC94}"/>
          </ac:spMkLst>
        </pc:spChg>
        <pc:spChg chg="mod">
          <ac:chgData name="Martin Rogers" userId="a27a10eb-4cad-4987-a47e-c7778b5dfe71" providerId="ADAL" clId="{B3CBE3FD-012E-4227-9FC9-8DB461FCC106}" dt="2024-06-14T11:08:31.546" v="19289" actId="20577"/>
          <ac:spMkLst>
            <pc:docMk/>
            <pc:sldMk cId="3238705007" sldId="4648"/>
            <ac:spMk id="11" creationId="{AD977D9B-B3B9-41A2-B3B3-E2EF1AA392B2}"/>
          </ac:spMkLst>
        </pc:spChg>
      </pc:sldChg>
      <pc:sldChg chg="modSp add mod ord">
        <pc:chgData name="Martin Rogers" userId="a27a10eb-4cad-4987-a47e-c7778b5dfe71" providerId="ADAL" clId="{B3CBE3FD-012E-4227-9FC9-8DB461FCC106}" dt="2024-06-14T11:08:45.056" v="19301" actId="20577"/>
        <pc:sldMkLst>
          <pc:docMk/>
          <pc:sldMk cId="309147392" sldId="4649"/>
        </pc:sldMkLst>
        <pc:spChg chg="mod">
          <ac:chgData name="Martin Rogers" userId="a27a10eb-4cad-4987-a47e-c7778b5dfe71" providerId="ADAL" clId="{B3CBE3FD-012E-4227-9FC9-8DB461FCC106}" dt="2024-06-13T11:34:02.135" v="17516" actId="20577"/>
          <ac:spMkLst>
            <pc:docMk/>
            <pc:sldMk cId="309147392" sldId="4649"/>
            <ac:spMk id="8" creationId="{C87EE1D6-FC67-441A-B62B-A0C62B21AC94}"/>
          </ac:spMkLst>
        </pc:spChg>
        <pc:spChg chg="mod">
          <ac:chgData name="Martin Rogers" userId="a27a10eb-4cad-4987-a47e-c7778b5dfe71" providerId="ADAL" clId="{B3CBE3FD-012E-4227-9FC9-8DB461FCC106}" dt="2024-06-14T11:08:45.056" v="19301" actId="20577"/>
          <ac:spMkLst>
            <pc:docMk/>
            <pc:sldMk cId="309147392" sldId="4649"/>
            <ac:spMk id="11" creationId="{AD977D9B-B3B9-41A2-B3B3-E2EF1AA392B2}"/>
          </ac:spMkLst>
        </pc:spChg>
      </pc:sldChg>
      <pc:sldChg chg="modSp add mod ord">
        <pc:chgData name="Martin Rogers" userId="a27a10eb-4cad-4987-a47e-c7778b5dfe71" providerId="ADAL" clId="{B3CBE3FD-012E-4227-9FC9-8DB461FCC106}" dt="2024-07-23T11:40:04.373" v="21452" actId="20577"/>
        <pc:sldMkLst>
          <pc:docMk/>
          <pc:sldMk cId="1188406702" sldId="4650"/>
        </pc:sldMkLst>
        <pc:spChg chg="mod">
          <ac:chgData name="Martin Rogers" userId="a27a10eb-4cad-4987-a47e-c7778b5dfe71" providerId="ADAL" clId="{B3CBE3FD-012E-4227-9FC9-8DB461FCC106}" dt="2024-07-23T11:40:04.373" v="21452" actId="20577"/>
          <ac:spMkLst>
            <pc:docMk/>
            <pc:sldMk cId="1188406702" sldId="4650"/>
            <ac:spMk id="8" creationId="{C87EE1D6-FC67-441A-B62B-A0C62B21AC94}"/>
          </ac:spMkLst>
        </pc:spChg>
        <pc:spChg chg="mod">
          <ac:chgData name="Martin Rogers" userId="a27a10eb-4cad-4987-a47e-c7778b5dfe71" providerId="ADAL" clId="{B3CBE3FD-012E-4227-9FC9-8DB461FCC106}" dt="2024-06-14T11:09:18.440" v="19308" actId="20577"/>
          <ac:spMkLst>
            <pc:docMk/>
            <pc:sldMk cId="1188406702" sldId="4650"/>
            <ac:spMk id="11" creationId="{AD977D9B-B3B9-41A2-B3B3-E2EF1AA392B2}"/>
          </ac:spMkLst>
        </pc:spChg>
      </pc:sldChg>
      <pc:sldChg chg="modSp add mod ord">
        <pc:chgData name="Martin Rogers" userId="a27a10eb-4cad-4987-a47e-c7778b5dfe71" providerId="ADAL" clId="{B3CBE3FD-012E-4227-9FC9-8DB461FCC106}" dt="2024-07-23T11:40:13.707" v="21463" actId="20577"/>
        <pc:sldMkLst>
          <pc:docMk/>
          <pc:sldMk cId="1907177407" sldId="4651"/>
        </pc:sldMkLst>
        <pc:spChg chg="mod">
          <ac:chgData name="Martin Rogers" userId="a27a10eb-4cad-4987-a47e-c7778b5dfe71" providerId="ADAL" clId="{B3CBE3FD-012E-4227-9FC9-8DB461FCC106}" dt="2024-07-23T11:40:13.707" v="21463" actId="20577"/>
          <ac:spMkLst>
            <pc:docMk/>
            <pc:sldMk cId="1907177407" sldId="4651"/>
            <ac:spMk id="8" creationId="{C87EE1D6-FC67-441A-B62B-A0C62B21AC94}"/>
          </ac:spMkLst>
        </pc:spChg>
        <pc:spChg chg="mod">
          <ac:chgData name="Martin Rogers" userId="a27a10eb-4cad-4987-a47e-c7778b5dfe71" providerId="ADAL" clId="{B3CBE3FD-012E-4227-9FC9-8DB461FCC106}" dt="2024-06-14T11:09:41.553" v="19313" actId="113"/>
          <ac:spMkLst>
            <pc:docMk/>
            <pc:sldMk cId="1907177407" sldId="4651"/>
            <ac:spMk id="11" creationId="{AD977D9B-B3B9-41A2-B3B3-E2EF1AA392B2}"/>
          </ac:spMkLst>
        </pc:spChg>
      </pc:sldChg>
      <pc:sldChg chg="modSp add mod ord">
        <pc:chgData name="Martin Rogers" userId="a27a10eb-4cad-4987-a47e-c7778b5dfe71" providerId="ADAL" clId="{B3CBE3FD-012E-4227-9FC9-8DB461FCC106}" dt="2024-07-23T11:40:20.079" v="21477" actId="20577"/>
        <pc:sldMkLst>
          <pc:docMk/>
          <pc:sldMk cId="2165214881" sldId="4652"/>
        </pc:sldMkLst>
        <pc:spChg chg="mod">
          <ac:chgData name="Martin Rogers" userId="a27a10eb-4cad-4987-a47e-c7778b5dfe71" providerId="ADAL" clId="{B3CBE3FD-012E-4227-9FC9-8DB461FCC106}" dt="2024-07-23T11:40:20.079" v="21477" actId="20577"/>
          <ac:spMkLst>
            <pc:docMk/>
            <pc:sldMk cId="2165214881" sldId="4652"/>
            <ac:spMk id="8" creationId="{C87EE1D6-FC67-441A-B62B-A0C62B21AC94}"/>
          </ac:spMkLst>
        </pc:spChg>
        <pc:spChg chg="mod">
          <ac:chgData name="Martin Rogers" userId="a27a10eb-4cad-4987-a47e-c7778b5dfe71" providerId="ADAL" clId="{B3CBE3FD-012E-4227-9FC9-8DB461FCC106}" dt="2024-06-14T11:09:55.872" v="19318" actId="113"/>
          <ac:spMkLst>
            <pc:docMk/>
            <pc:sldMk cId="2165214881" sldId="4652"/>
            <ac:spMk id="11" creationId="{AD977D9B-B3B9-41A2-B3B3-E2EF1AA392B2}"/>
          </ac:spMkLst>
        </pc:spChg>
      </pc:sldChg>
      <pc:sldChg chg="addSp delSp modSp add del mod">
        <pc:chgData name="Martin Rogers" userId="a27a10eb-4cad-4987-a47e-c7778b5dfe71" providerId="ADAL" clId="{B3CBE3FD-012E-4227-9FC9-8DB461FCC106}" dt="2024-07-31T12:29:34.964" v="21869" actId="2696"/>
        <pc:sldMkLst>
          <pc:docMk/>
          <pc:sldMk cId="356700876" sldId="4653"/>
        </pc:sldMkLst>
        <pc:picChg chg="add mod modCrop">
          <ac:chgData name="Martin Rogers" userId="a27a10eb-4cad-4987-a47e-c7778b5dfe71" providerId="ADAL" clId="{B3CBE3FD-012E-4227-9FC9-8DB461FCC106}" dt="2024-07-31T12:29:12.520" v="21868" actId="14100"/>
          <ac:picMkLst>
            <pc:docMk/>
            <pc:sldMk cId="356700876" sldId="4653"/>
            <ac:picMk id="3" creationId="{310BE428-D070-6F0F-8E8E-8E422BCFA1A8}"/>
          </ac:picMkLst>
        </pc:picChg>
        <pc:picChg chg="del mod">
          <ac:chgData name="Martin Rogers" userId="a27a10eb-4cad-4987-a47e-c7778b5dfe71" providerId="ADAL" clId="{B3CBE3FD-012E-4227-9FC9-8DB461FCC106}" dt="2024-07-31T12:28:19.384" v="21861" actId="478"/>
          <ac:picMkLst>
            <pc:docMk/>
            <pc:sldMk cId="356700876" sldId="4653"/>
            <ac:picMk id="4" creationId="{059BE936-44BF-F3A8-BF3A-7121850DD361}"/>
          </ac:picMkLst>
        </pc:picChg>
      </pc:sldChg>
      <pc:sldMasterChg chg="delSldLayout">
        <pc:chgData name="Martin Rogers" userId="a27a10eb-4cad-4987-a47e-c7778b5dfe71" providerId="ADAL" clId="{B3CBE3FD-012E-4227-9FC9-8DB461FCC106}" dt="2024-06-06T14:26:23.343" v="415" actId="2696"/>
        <pc:sldMasterMkLst>
          <pc:docMk/>
          <pc:sldMasterMk cId="173879970" sldId="2147483680"/>
        </pc:sldMasterMkLst>
        <pc:sldLayoutChg chg="del">
          <pc:chgData name="Martin Rogers" userId="a27a10eb-4cad-4987-a47e-c7778b5dfe71" providerId="ADAL" clId="{B3CBE3FD-012E-4227-9FC9-8DB461FCC106}" dt="2024-06-06T14:26:23.343" v="415" actId="2696"/>
          <pc:sldLayoutMkLst>
            <pc:docMk/>
            <pc:sldMasterMk cId="173879970" sldId="2147483680"/>
            <pc:sldLayoutMk cId="605869419" sldId="2147483728"/>
          </pc:sldLayoutMkLst>
        </pc:sldLayoutChg>
      </pc:sldMasterChg>
    </pc:docChg>
  </pc:docChgLst>
  <pc:docChgLst>
    <pc:chgData name="Alex Cheuk" userId="S::alex.cheuk@towerhamlets.gov.uk::a36fd5fb-b34e-43f7-9ab0-6ea6c3b0e6cf" providerId="AD" clId="Web-{33D87B3C-0806-9B8E-1F9B-AF287E39F761}"/>
    <pc:docChg chg="delSld">
      <pc:chgData name="Alex Cheuk" userId="S::alex.cheuk@towerhamlets.gov.uk::a36fd5fb-b34e-43f7-9ab0-6ea6c3b0e6cf" providerId="AD" clId="Web-{33D87B3C-0806-9B8E-1F9B-AF287E39F761}" dt="2024-06-13T07:46:00.499" v="0"/>
      <pc:docMkLst>
        <pc:docMk/>
      </pc:docMkLst>
      <pc:sldChg chg="del">
        <pc:chgData name="Alex Cheuk" userId="S::alex.cheuk@towerhamlets.gov.uk::a36fd5fb-b34e-43f7-9ab0-6ea6c3b0e6cf" providerId="AD" clId="Web-{33D87B3C-0806-9B8E-1F9B-AF287E39F761}" dt="2024-06-13T07:46:00.499" v="0"/>
        <pc:sldMkLst>
          <pc:docMk/>
          <pc:sldMk cId="4057776551" sldId="4640"/>
        </pc:sldMkLst>
      </pc:sldChg>
    </pc:docChg>
  </pc:docChgLst>
  <pc:docChgLst>
    <pc:chgData name="Rob Flynn" userId="S::rob.flynn@towerhamlets.gov.uk::ec8b1577-9c5e-45fd-9e42-8e5c8be68efa" providerId="AD" clId="Web-{B730732E-C637-FC2B-34D1-EA52BF67F284}"/>
    <pc:docChg chg="mod">
      <pc:chgData name="Rob Flynn" userId="S::rob.flynn@towerhamlets.gov.uk::ec8b1577-9c5e-45fd-9e42-8e5c8be68efa" providerId="AD" clId="Web-{B730732E-C637-FC2B-34D1-EA52BF67F284}" dt="2024-07-23T11:52:08.320" v="1"/>
      <pc:docMkLst>
        <pc:docMk/>
      </pc:docMkLst>
      <pc:sldChg chg="modCm">
        <pc:chgData name="Rob Flynn" userId="S::rob.flynn@towerhamlets.gov.uk::ec8b1577-9c5e-45fd-9e42-8e5c8be68efa" providerId="AD" clId="Web-{B730732E-C637-FC2B-34D1-EA52BF67F284}" dt="2024-07-23T11:52:08.320" v="1"/>
        <pc:sldMkLst>
          <pc:docMk/>
          <pc:sldMk cId="1003416710" sldId="4628"/>
        </pc:sldMkLst>
        <pc:extLst>
          <p:ext xmlns:p="http://schemas.openxmlformats.org/presentationml/2006/main" uri="{D6D511B9-2390-475A-947B-AFAB55BFBCF1}">
            <pc226:cmChg xmlns:pc226="http://schemas.microsoft.com/office/powerpoint/2022/06/main/command" chg="">
              <pc226:chgData name="Rob Flynn" userId="S::rob.flynn@towerhamlets.gov.uk::ec8b1577-9c5e-45fd-9e42-8e5c8be68efa" providerId="AD" clId="Web-{B730732E-C637-FC2B-34D1-EA52BF67F284}" dt="2024-07-23T11:52:08.320" v="1"/>
              <pc2:cmMkLst xmlns:pc2="http://schemas.microsoft.com/office/powerpoint/2019/9/main/command">
                <pc:docMk/>
                <pc:sldMk cId="1003416710" sldId="4628"/>
                <pc2:cmMk id="{0676BA8E-1C10-4134-B198-C0BF82BAEE4A}"/>
              </pc2:cmMkLst>
              <pc226:cmRplyChg chg="add">
                <pc226:chgData name="Rob Flynn" userId="S::rob.flynn@towerhamlets.gov.uk::ec8b1577-9c5e-45fd-9e42-8e5c8be68efa" providerId="AD" clId="Web-{B730732E-C637-FC2B-34D1-EA52BF67F284}" dt="2024-07-23T11:52:08.320" v="1"/>
                <pc2:cmRplyMkLst xmlns:pc2="http://schemas.microsoft.com/office/powerpoint/2019/9/main/command">
                  <pc:docMk/>
                  <pc:sldMk cId="1003416710" sldId="4628"/>
                  <pc2:cmMk id="{0676BA8E-1C10-4134-B198-C0BF82BAEE4A}"/>
                  <pc2:cmRplyMk id="{610CD6F1-A822-40EE-9C0F-8D027320A2F6}"/>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owerhamlets2.sharepoint.com/sites/sis/Corporate%20research/Consultations%20and%20surveys/ANNUAL%20RESIDENTS%20SURVEY/2024/ARS%2024%20Analysis/2024%20ARS%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aleway" pitchFamily="2" charset="0"/>
                <a:ea typeface="+mn-ea"/>
                <a:cs typeface="+mn-cs"/>
              </a:defRPr>
            </a:pPr>
            <a:r>
              <a:rPr lang="en-GB"/>
              <a:t>Which three of these are you personally most concerned about?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lineChart>
        <c:grouping val="standard"/>
        <c:varyColors val="0"/>
        <c:ser>
          <c:idx val="0"/>
          <c:order val="0"/>
          <c:tx>
            <c:strRef>
              <c:f>'Personal concerns over time'!$A$27</c:f>
              <c:strCache>
                <c:ptCount val="1"/>
                <c:pt idx="0">
                  <c:v>Crime</c:v>
                </c:pt>
              </c:strCache>
            </c:strRef>
          </c:tx>
          <c:spPr>
            <a:ln w="28575" cap="rnd">
              <a:solidFill>
                <a:schemeClr val="accent1"/>
              </a:solidFill>
              <a:round/>
            </a:ln>
            <a:effectLst/>
          </c:spPr>
          <c:marker>
            <c:symbol val="none"/>
          </c:marker>
          <c:cat>
            <c:strRef>
              <c:f>'Personal concerns over time'!$B$26:$X$26</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extLst/>
            </c:strRef>
          </c:cat>
          <c:val>
            <c:numRef>
              <c:f>'Personal concerns over time'!$B$27:$X$27</c:f>
              <c:numCache>
                <c:formatCode>General</c:formatCode>
                <c:ptCount val="23"/>
                <c:pt idx="0">
                  <c:v>36</c:v>
                </c:pt>
                <c:pt idx="1">
                  <c:v>41</c:v>
                </c:pt>
                <c:pt idx="2">
                  <c:v>53</c:v>
                </c:pt>
                <c:pt idx="3">
                  <c:v>59</c:v>
                </c:pt>
                <c:pt idx="4">
                  <c:v>49</c:v>
                </c:pt>
                <c:pt idx="5">
                  <c:v>54</c:v>
                </c:pt>
                <c:pt idx="6">
                  <c:v>45</c:v>
                </c:pt>
                <c:pt idx="7">
                  <c:v>49</c:v>
                </c:pt>
                <c:pt idx="8">
                  <c:v>50</c:v>
                </c:pt>
                <c:pt idx="9">
                  <c:v>55</c:v>
                </c:pt>
                <c:pt idx="10">
                  <c:v>47</c:v>
                </c:pt>
                <c:pt idx="11">
                  <c:v>46</c:v>
                </c:pt>
                <c:pt idx="12">
                  <c:v>42</c:v>
                </c:pt>
                <c:pt idx="13">
                  <c:v>42</c:v>
                </c:pt>
                <c:pt idx="14">
                  <c:v>41</c:v>
                </c:pt>
                <c:pt idx="15">
                  <c:v>31</c:v>
                </c:pt>
                <c:pt idx="16">
                  <c:v>34</c:v>
                </c:pt>
                <c:pt idx="17">
                  <c:v>39</c:v>
                </c:pt>
                <c:pt idx="18">
                  <c:v>31</c:v>
                </c:pt>
                <c:pt idx="19">
                  <c:v>41</c:v>
                </c:pt>
                <c:pt idx="20">
                  <c:v>48</c:v>
                </c:pt>
                <c:pt idx="21" formatCode="0">
                  <c:v>38.83</c:v>
                </c:pt>
                <c:pt idx="22" formatCode="0">
                  <c:v>42</c:v>
                </c:pt>
              </c:numCache>
              <c:extLst/>
            </c:numRef>
          </c:val>
          <c:smooth val="0"/>
          <c:extLst>
            <c:ext xmlns:c16="http://schemas.microsoft.com/office/drawing/2014/chart" uri="{C3380CC4-5D6E-409C-BE32-E72D297353CC}">
              <c16:uniqueId val="{00000000-13E6-43B1-8166-1C6CBE9574A9}"/>
            </c:ext>
          </c:extLst>
        </c:ser>
        <c:ser>
          <c:idx val="11"/>
          <c:order val="11"/>
          <c:tx>
            <c:strRef>
              <c:f>'Personal concerns over time'!$A$38</c:f>
              <c:strCache>
                <c:ptCount val="1"/>
                <c:pt idx="0">
                  <c:v>Quality of health service</c:v>
                </c:pt>
              </c:strCache>
            </c:strRef>
          </c:tx>
          <c:spPr>
            <a:ln w="28575" cap="rnd">
              <a:solidFill>
                <a:schemeClr val="accent6">
                  <a:lumMod val="60000"/>
                </a:schemeClr>
              </a:solidFill>
              <a:round/>
            </a:ln>
            <a:effectLst/>
          </c:spPr>
          <c:marker>
            <c:symbol val="none"/>
          </c:marker>
          <c:cat>
            <c:strRef>
              <c:f>'Personal concerns over time'!$B$26:$X$26</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extLst/>
            </c:strRef>
          </c:cat>
          <c:val>
            <c:numRef>
              <c:f>'Personal concerns over time'!$B$38:$X$38</c:f>
              <c:numCache>
                <c:formatCode>General</c:formatCode>
                <c:ptCount val="23"/>
                <c:pt idx="0">
                  <c:v>35</c:v>
                </c:pt>
                <c:pt idx="1">
                  <c:v>31</c:v>
                </c:pt>
                <c:pt idx="2">
                  <c:v>23</c:v>
                </c:pt>
                <c:pt idx="3">
                  <c:v>25</c:v>
                </c:pt>
                <c:pt idx="4">
                  <c:v>22</c:v>
                </c:pt>
                <c:pt idx="5">
                  <c:v>20</c:v>
                </c:pt>
                <c:pt idx="6">
                  <c:v>16</c:v>
                </c:pt>
                <c:pt idx="7">
                  <c:v>14</c:v>
                </c:pt>
                <c:pt idx="8">
                  <c:v>19</c:v>
                </c:pt>
                <c:pt idx="9">
                  <c:v>14</c:v>
                </c:pt>
                <c:pt idx="10">
                  <c:v>15</c:v>
                </c:pt>
                <c:pt idx="11">
                  <c:v>13</c:v>
                </c:pt>
                <c:pt idx="12">
                  <c:v>14</c:v>
                </c:pt>
                <c:pt idx="13">
                  <c:v>12</c:v>
                </c:pt>
                <c:pt idx="14">
                  <c:v>16</c:v>
                </c:pt>
                <c:pt idx="15">
                  <c:v>16</c:v>
                </c:pt>
                <c:pt idx="16">
                  <c:v>14</c:v>
                </c:pt>
                <c:pt idx="17">
                  <c:v>17</c:v>
                </c:pt>
                <c:pt idx="18">
                  <c:v>16</c:v>
                </c:pt>
                <c:pt idx="19">
                  <c:v>13</c:v>
                </c:pt>
                <c:pt idx="20">
                  <c:v>11</c:v>
                </c:pt>
                <c:pt idx="21" formatCode="0">
                  <c:v>23.48</c:v>
                </c:pt>
                <c:pt idx="22" formatCode="0">
                  <c:v>21</c:v>
                </c:pt>
              </c:numCache>
              <c:extLst/>
            </c:numRef>
          </c:val>
          <c:smooth val="0"/>
          <c:extLst>
            <c:ext xmlns:c16="http://schemas.microsoft.com/office/drawing/2014/chart" uri="{C3380CC4-5D6E-409C-BE32-E72D297353CC}">
              <c16:uniqueId val="{00000001-13E6-43B1-8166-1C6CBE9574A9}"/>
            </c:ext>
          </c:extLst>
        </c:ser>
        <c:ser>
          <c:idx val="12"/>
          <c:order val="12"/>
          <c:tx>
            <c:strRef>
              <c:f>'Personal concerns over time'!$A$39</c:f>
              <c:strCache>
                <c:ptCount val="1"/>
                <c:pt idx="0">
                  <c:v>Rising prices / interest rates</c:v>
                </c:pt>
              </c:strCache>
            </c:strRef>
          </c:tx>
          <c:spPr>
            <a:ln w="28575" cap="rnd">
              <a:solidFill>
                <a:srgbClr val="FF0000"/>
              </a:solidFill>
              <a:round/>
            </a:ln>
            <a:effectLst/>
          </c:spPr>
          <c:marker>
            <c:symbol val="none"/>
          </c:marker>
          <c:cat>
            <c:strRef>
              <c:f>'Personal concerns over time'!$B$26:$X$26</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extLst/>
            </c:strRef>
          </c:cat>
          <c:val>
            <c:numRef>
              <c:f>'Personal concerns over time'!$B$39:$X$39</c:f>
              <c:numCache>
                <c:formatCode>General</c:formatCode>
                <c:ptCount val="23"/>
                <c:pt idx="0">
                  <c:v>8</c:v>
                </c:pt>
                <c:pt idx="1">
                  <c:v>7</c:v>
                </c:pt>
                <c:pt idx="2">
                  <c:v>7</c:v>
                </c:pt>
                <c:pt idx="3">
                  <c:v>5</c:v>
                </c:pt>
                <c:pt idx="4">
                  <c:v>7</c:v>
                </c:pt>
                <c:pt idx="5">
                  <c:v>7</c:v>
                </c:pt>
                <c:pt idx="6">
                  <c:v>9</c:v>
                </c:pt>
                <c:pt idx="7">
                  <c:v>9</c:v>
                </c:pt>
                <c:pt idx="8">
                  <c:v>10</c:v>
                </c:pt>
                <c:pt idx="9">
                  <c:v>11</c:v>
                </c:pt>
                <c:pt idx="10">
                  <c:v>12</c:v>
                </c:pt>
                <c:pt idx="11">
                  <c:v>9</c:v>
                </c:pt>
                <c:pt idx="12">
                  <c:v>17</c:v>
                </c:pt>
                <c:pt idx="13">
                  <c:v>14</c:v>
                </c:pt>
                <c:pt idx="14">
                  <c:v>21</c:v>
                </c:pt>
                <c:pt idx="15">
                  <c:v>16</c:v>
                </c:pt>
                <c:pt idx="16">
                  <c:v>16</c:v>
                </c:pt>
                <c:pt idx="17">
                  <c:v>8</c:v>
                </c:pt>
                <c:pt idx="18">
                  <c:v>20</c:v>
                </c:pt>
                <c:pt idx="19">
                  <c:v>19</c:v>
                </c:pt>
                <c:pt idx="20">
                  <c:v>18</c:v>
                </c:pt>
                <c:pt idx="21" formatCode="0">
                  <c:v>40.06</c:v>
                </c:pt>
                <c:pt idx="22" formatCode="0">
                  <c:v>40</c:v>
                </c:pt>
              </c:numCache>
              <c:extLst/>
            </c:numRef>
          </c:val>
          <c:smooth val="0"/>
          <c:extLst>
            <c:ext xmlns:c16="http://schemas.microsoft.com/office/drawing/2014/chart" uri="{C3380CC4-5D6E-409C-BE32-E72D297353CC}">
              <c16:uniqueId val="{00000002-13E6-43B1-8166-1C6CBE9574A9}"/>
            </c:ext>
          </c:extLst>
        </c:ser>
        <c:dLbls>
          <c:showLegendKey val="0"/>
          <c:showVal val="0"/>
          <c:showCatName val="0"/>
          <c:showSerName val="0"/>
          <c:showPercent val="0"/>
          <c:showBubbleSize val="0"/>
        </c:dLbls>
        <c:smooth val="0"/>
        <c:axId val="1508101744"/>
        <c:axId val="1508102704"/>
        <c:extLst>
          <c:ext xmlns:c15="http://schemas.microsoft.com/office/drawing/2012/chart" uri="{02D57815-91ED-43cb-92C2-25804820EDAC}">
            <c15:filteredLineSeries>
              <c15:ser>
                <c:idx val="1"/>
                <c:order val="1"/>
                <c:tx>
                  <c:strRef>
                    <c:extLst>
                      <c:ext uri="{02D57815-91ED-43cb-92C2-25804820EDAC}">
                        <c15:formulaRef>
                          <c15:sqref>'Personal concerns over time'!$A$28</c15:sqref>
                        </c15:formulaRef>
                      </c:ext>
                    </c:extLst>
                    <c:strCache>
                      <c:ptCount val="1"/>
                      <c:pt idx="0">
                        <c:v>Lack of affordable housing</c:v>
                      </c:pt>
                    </c:strCache>
                  </c:strRef>
                </c:tx>
                <c:spPr>
                  <a:ln w="28575" cap="rnd">
                    <a:solidFill>
                      <a:schemeClr val="accent2"/>
                    </a:solidFill>
                    <a:round/>
                  </a:ln>
                  <a:effectLst/>
                </c:spPr>
                <c:marker>
                  <c:symbol val="none"/>
                </c:marker>
                <c:cat>
                  <c:strRef>
                    <c:extLst>
                      <c:ex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c:ext uri="{02D57815-91ED-43cb-92C2-25804820EDAC}">
                        <c15:formulaRef>
                          <c15:sqref>'Personal concerns over time'!$B$28:$X$28</c15:sqref>
                        </c15:formulaRef>
                      </c:ext>
                    </c:extLst>
                    <c:numCache>
                      <c:formatCode>General</c:formatCode>
                      <c:ptCount val="23"/>
                      <c:pt idx="0">
                        <c:v>23</c:v>
                      </c:pt>
                      <c:pt idx="1">
                        <c:v>31</c:v>
                      </c:pt>
                      <c:pt idx="2">
                        <c:v>17</c:v>
                      </c:pt>
                      <c:pt idx="3">
                        <c:v>20</c:v>
                      </c:pt>
                      <c:pt idx="4">
                        <c:v>24</c:v>
                      </c:pt>
                      <c:pt idx="5">
                        <c:v>20</c:v>
                      </c:pt>
                      <c:pt idx="6">
                        <c:v>22</c:v>
                      </c:pt>
                      <c:pt idx="7">
                        <c:v>17</c:v>
                      </c:pt>
                      <c:pt idx="8">
                        <c:v>24</c:v>
                      </c:pt>
                      <c:pt idx="9">
                        <c:v>23</c:v>
                      </c:pt>
                      <c:pt idx="10">
                        <c:v>17</c:v>
                      </c:pt>
                      <c:pt idx="11">
                        <c:v>21</c:v>
                      </c:pt>
                      <c:pt idx="12">
                        <c:v>22</c:v>
                      </c:pt>
                      <c:pt idx="13">
                        <c:v>21</c:v>
                      </c:pt>
                      <c:pt idx="14">
                        <c:v>26</c:v>
                      </c:pt>
                      <c:pt idx="15">
                        <c:v>29</c:v>
                      </c:pt>
                      <c:pt idx="16">
                        <c:v>32</c:v>
                      </c:pt>
                      <c:pt idx="17">
                        <c:v>32</c:v>
                      </c:pt>
                      <c:pt idx="18">
                        <c:v>34</c:v>
                      </c:pt>
                      <c:pt idx="19">
                        <c:v>37</c:v>
                      </c:pt>
                      <c:pt idx="20">
                        <c:v>29</c:v>
                      </c:pt>
                      <c:pt idx="21" formatCode="0">
                        <c:v>0</c:v>
                      </c:pt>
                      <c:pt idx="22" formatCode="0">
                        <c:v>22</c:v>
                      </c:pt>
                    </c:numCache>
                  </c:numRef>
                </c:val>
                <c:smooth val="0"/>
                <c:extLst>
                  <c:ext xmlns:c16="http://schemas.microsoft.com/office/drawing/2014/chart" uri="{C3380CC4-5D6E-409C-BE32-E72D297353CC}">
                    <c16:uniqueId val="{00000003-13E6-43B1-8166-1C6CBE9574A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'Personal concerns over time'!$A$29</c15:sqref>
                        </c15:formulaRef>
                      </c:ext>
                    </c:extLst>
                    <c:strCache>
                      <c:ptCount val="1"/>
                      <c:pt idx="0">
                        <c:v>Lack of Jobs</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time'!$B$29:$X$29</c15:sqref>
                        </c15:formulaRef>
                      </c:ext>
                    </c:extLst>
                    <c:numCache>
                      <c:formatCode>General</c:formatCode>
                      <c:ptCount val="23"/>
                      <c:pt idx="0">
                        <c:v>25</c:v>
                      </c:pt>
                      <c:pt idx="1">
                        <c:v>20</c:v>
                      </c:pt>
                      <c:pt idx="2">
                        <c:v>14</c:v>
                      </c:pt>
                      <c:pt idx="3">
                        <c:v>14</c:v>
                      </c:pt>
                      <c:pt idx="4">
                        <c:v>15</c:v>
                      </c:pt>
                      <c:pt idx="5">
                        <c:v>15</c:v>
                      </c:pt>
                      <c:pt idx="6">
                        <c:v>15</c:v>
                      </c:pt>
                      <c:pt idx="7">
                        <c:v>22</c:v>
                      </c:pt>
                      <c:pt idx="8">
                        <c:v>21</c:v>
                      </c:pt>
                      <c:pt idx="9">
                        <c:v>19</c:v>
                      </c:pt>
                      <c:pt idx="10">
                        <c:v>22</c:v>
                      </c:pt>
                      <c:pt idx="11">
                        <c:v>26</c:v>
                      </c:pt>
                      <c:pt idx="12">
                        <c:v>30</c:v>
                      </c:pt>
                      <c:pt idx="13">
                        <c:v>31</c:v>
                      </c:pt>
                      <c:pt idx="14">
                        <c:v>35</c:v>
                      </c:pt>
                      <c:pt idx="15">
                        <c:v>23</c:v>
                      </c:pt>
                      <c:pt idx="16">
                        <c:v>20</c:v>
                      </c:pt>
                      <c:pt idx="17">
                        <c:v>20</c:v>
                      </c:pt>
                      <c:pt idx="18">
                        <c:v>17</c:v>
                      </c:pt>
                      <c:pt idx="19">
                        <c:v>11</c:v>
                      </c:pt>
                      <c:pt idx="20">
                        <c:v>7</c:v>
                      </c:pt>
                      <c:pt idx="21" formatCode="0">
                        <c:v>8.59</c:v>
                      </c:pt>
                      <c:pt idx="22" formatCode="0">
                        <c:v>12</c:v>
                      </c:pt>
                    </c:numCache>
                  </c:numRef>
                </c:val>
                <c:smooth val="0"/>
                <c:extLst xmlns:c15="http://schemas.microsoft.com/office/drawing/2012/chart">
                  <c:ext xmlns:c16="http://schemas.microsoft.com/office/drawing/2014/chart" uri="{C3380CC4-5D6E-409C-BE32-E72D297353CC}">
                    <c16:uniqueId val="{00000004-13E6-43B1-8166-1C6CBE9574A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'Personal concerns over time'!$A$30</c15:sqref>
                        </c15:formulaRef>
                      </c:ext>
                    </c:extLst>
                    <c:strCache>
                      <c:ptCount val="1"/>
                      <c:pt idx="0">
                        <c:v>Lack of recreational opportunities</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time'!$B$30:$X$30</c15:sqref>
                        </c15:formulaRef>
                      </c:ext>
                    </c:extLst>
                    <c:numCache>
                      <c:formatCode>General</c:formatCode>
                      <c:ptCount val="23"/>
                      <c:pt idx="0">
                        <c:v>0</c:v>
                      </c:pt>
                      <c:pt idx="1">
                        <c:v>0</c:v>
                      </c:pt>
                      <c:pt idx="2">
                        <c:v>0</c:v>
                      </c:pt>
                      <c:pt idx="3">
                        <c:v>11</c:v>
                      </c:pt>
                      <c:pt idx="4">
                        <c:v>14</c:v>
                      </c:pt>
                      <c:pt idx="5">
                        <c:v>11</c:v>
                      </c:pt>
                      <c:pt idx="6">
                        <c:v>16</c:v>
                      </c:pt>
                      <c:pt idx="7">
                        <c:v>10</c:v>
                      </c:pt>
                      <c:pt idx="8">
                        <c:v>10</c:v>
                      </c:pt>
                      <c:pt idx="9">
                        <c:v>10</c:v>
                      </c:pt>
                      <c:pt idx="10">
                        <c:v>9</c:v>
                      </c:pt>
                      <c:pt idx="11">
                        <c:v>9</c:v>
                      </c:pt>
                      <c:pt idx="12">
                        <c:v>9</c:v>
                      </c:pt>
                      <c:pt idx="13">
                        <c:v>8</c:v>
                      </c:pt>
                      <c:pt idx="14">
                        <c:v>10</c:v>
                      </c:pt>
                      <c:pt idx="15">
                        <c:v>10</c:v>
                      </c:pt>
                      <c:pt idx="16">
                        <c:v>9</c:v>
                      </c:pt>
                      <c:pt idx="17">
                        <c:v>9</c:v>
                      </c:pt>
                      <c:pt idx="18">
                        <c:v>8</c:v>
                      </c:pt>
                      <c:pt idx="19">
                        <c:v>9</c:v>
                      </c:pt>
                      <c:pt idx="20">
                        <c:v>9</c:v>
                      </c:pt>
                      <c:pt idx="21" formatCode="0">
                        <c:v>0</c:v>
                      </c:pt>
                      <c:pt idx="22" formatCode="0">
                        <c:v>0</c:v>
                      </c:pt>
                    </c:numCache>
                  </c:numRef>
                </c:val>
                <c:smooth val="0"/>
                <c:extLst xmlns:c15="http://schemas.microsoft.com/office/drawing/2012/chart">
                  <c:ext xmlns:c16="http://schemas.microsoft.com/office/drawing/2014/chart" uri="{C3380CC4-5D6E-409C-BE32-E72D297353CC}">
                    <c16:uniqueId val="{00000005-13E6-43B1-8166-1C6CBE9574A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'Personal concerns over time'!$A$31</c15:sqref>
                        </c15:formulaRef>
                      </c:ext>
                    </c:extLst>
                    <c:strCache>
                      <c:ptCount val="1"/>
                      <c:pt idx="0">
                        <c:v>Level of Council tax</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time'!$B$31:$X$31</c15:sqref>
                        </c15:formulaRef>
                      </c:ext>
                    </c:extLst>
                    <c:numCache>
                      <c:formatCode>General</c:formatCode>
                      <c:ptCount val="23"/>
                      <c:pt idx="0">
                        <c:v>20</c:v>
                      </c:pt>
                      <c:pt idx="1">
                        <c:v>21</c:v>
                      </c:pt>
                      <c:pt idx="2">
                        <c:v>15</c:v>
                      </c:pt>
                      <c:pt idx="3">
                        <c:v>19</c:v>
                      </c:pt>
                      <c:pt idx="4">
                        <c:v>23</c:v>
                      </c:pt>
                      <c:pt idx="5">
                        <c:v>34</c:v>
                      </c:pt>
                      <c:pt idx="6">
                        <c:v>35</c:v>
                      </c:pt>
                      <c:pt idx="7">
                        <c:v>28</c:v>
                      </c:pt>
                      <c:pt idx="8">
                        <c:v>28</c:v>
                      </c:pt>
                      <c:pt idx="9">
                        <c:v>24</c:v>
                      </c:pt>
                      <c:pt idx="10">
                        <c:v>24</c:v>
                      </c:pt>
                      <c:pt idx="11">
                        <c:v>22</c:v>
                      </c:pt>
                      <c:pt idx="12">
                        <c:v>16</c:v>
                      </c:pt>
                      <c:pt idx="13">
                        <c:v>17</c:v>
                      </c:pt>
                      <c:pt idx="14">
                        <c:v>19</c:v>
                      </c:pt>
                      <c:pt idx="15">
                        <c:v>15</c:v>
                      </c:pt>
                      <c:pt idx="16">
                        <c:v>14</c:v>
                      </c:pt>
                      <c:pt idx="17">
                        <c:v>16</c:v>
                      </c:pt>
                      <c:pt idx="18">
                        <c:v>10</c:v>
                      </c:pt>
                      <c:pt idx="19">
                        <c:v>12</c:v>
                      </c:pt>
                      <c:pt idx="20">
                        <c:v>14</c:v>
                      </c:pt>
                      <c:pt idx="21" formatCode="0">
                        <c:v>24.2</c:v>
                      </c:pt>
                      <c:pt idx="22" formatCode="0">
                        <c:v>26</c:v>
                      </c:pt>
                    </c:numCache>
                  </c:numRef>
                </c:val>
                <c:smooth val="0"/>
                <c:extLst xmlns:c15="http://schemas.microsoft.com/office/drawing/2012/chart">
                  <c:ext xmlns:c16="http://schemas.microsoft.com/office/drawing/2014/chart" uri="{C3380CC4-5D6E-409C-BE32-E72D297353CC}">
                    <c16:uniqueId val="{00000006-13E6-43B1-8166-1C6CBE9574A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'Personal concerns over time'!$A$32</c15:sqref>
                        </c15:formulaRef>
                      </c:ext>
                    </c:extLst>
                    <c:strCache>
                      <c:ptCount val="1"/>
                      <c:pt idx="0">
                        <c:v>Litter / dirt in the street</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time'!$B$32:$X$32</c15:sqref>
                        </c15:formulaRef>
                      </c:ext>
                    </c:extLst>
                    <c:numCache>
                      <c:formatCode>General</c:formatCode>
                      <c:ptCount val="23"/>
                      <c:pt idx="0">
                        <c:v>16</c:v>
                      </c:pt>
                      <c:pt idx="1">
                        <c:v>22</c:v>
                      </c:pt>
                      <c:pt idx="2">
                        <c:v>27</c:v>
                      </c:pt>
                      <c:pt idx="3">
                        <c:v>30</c:v>
                      </c:pt>
                      <c:pt idx="4">
                        <c:v>27</c:v>
                      </c:pt>
                      <c:pt idx="5">
                        <c:v>27</c:v>
                      </c:pt>
                      <c:pt idx="6">
                        <c:v>27</c:v>
                      </c:pt>
                      <c:pt idx="7">
                        <c:v>28</c:v>
                      </c:pt>
                      <c:pt idx="8">
                        <c:v>22</c:v>
                      </c:pt>
                      <c:pt idx="9">
                        <c:v>26</c:v>
                      </c:pt>
                      <c:pt idx="10">
                        <c:v>27</c:v>
                      </c:pt>
                      <c:pt idx="11">
                        <c:v>19</c:v>
                      </c:pt>
                      <c:pt idx="12">
                        <c:v>23</c:v>
                      </c:pt>
                      <c:pt idx="13">
                        <c:v>24</c:v>
                      </c:pt>
                      <c:pt idx="14">
                        <c:v>26</c:v>
                      </c:pt>
                      <c:pt idx="15">
                        <c:v>27</c:v>
                      </c:pt>
                      <c:pt idx="16">
                        <c:v>33</c:v>
                      </c:pt>
                      <c:pt idx="17">
                        <c:v>30</c:v>
                      </c:pt>
                      <c:pt idx="18">
                        <c:v>19</c:v>
                      </c:pt>
                      <c:pt idx="19">
                        <c:v>26</c:v>
                      </c:pt>
                      <c:pt idx="20">
                        <c:v>28</c:v>
                      </c:pt>
                      <c:pt idx="21" formatCode="0">
                        <c:v>30.31</c:v>
                      </c:pt>
                      <c:pt idx="22" formatCode="0">
                        <c:v>18</c:v>
                      </c:pt>
                    </c:numCache>
                  </c:numRef>
                </c:val>
                <c:smooth val="0"/>
                <c:extLst xmlns:c15="http://schemas.microsoft.com/office/drawing/2012/chart">
                  <c:ext xmlns:c16="http://schemas.microsoft.com/office/drawing/2014/chart" uri="{C3380CC4-5D6E-409C-BE32-E72D297353CC}">
                    <c16:uniqueId val="{00000007-13E6-43B1-8166-1C6CBE9574A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'Personal concerns over time'!$A$33</c15:sqref>
                        </c15:formulaRef>
                      </c:ext>
                    </c:extLst>
                    <c:strCache>
                      <c:ptCount val="1"/>
                      <c:pt idx="0">
                        <c:v>Not enough being done for the elderly</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time'!$B$33:$X$33</c15:sqref>
                        </c15:formulaRef>
                      </c:ext>
                    </c:extLst>
                    <c:numCache>
                      <c:formatCode>General</c:formatCode>
                      <c:ptCount val="23"/>
                      <c:pt idx="0">
                        <c:v>22</c:v>
                      </c:pt>
                      <c:pt idx="1">
                        <c:v>19</c:v>
                      </c:pt>
                      <c:pt idx="2">
                        <c:v>16</c:v>
                      </c:pt>
                      <c:pt idx="3">
                        <c:v>17</c:v>
                      </c:pt>
                      <c:pt idx="4">
                        <c:v>14</c:v>
                      </c:pt>
                      <c:pt idx="5">
                        <c:v>13</c:v>
                      </c:pt>
                      <c:pt idx="6">
                        <c:v>13</c:v>
                      </c:pt>
                      <c:pt idx="7">
                        <c:v>12</c:v>
                      </c:pt>
                      <c:pt idx="8">
                        <c:v>13</c:v>
                      </c:pt>
                      <c:pt idx="9">
                        <c:v>11</c:v>
                      </c:pt>
                      <c:pt idx="10">
                        <c:v>11</c:v>
                      </c:pt>
                      <c:pt idx="11">
                        <c:v>9</c:v>
                      </c:pt>
                      <c:pt idx="12">
                        <c:v>9</c:v>
                      </c:pt>
                      <c:pt idx="13">
                        <c:v>10</c:v>
                      </c:pt>
                      <c:pt idx="14">
                        <c:v>10</c:v>
                      </c:pt>
                      <c:pt idx="15">
                        <c:v>8</c:v>
                      </c:pt>
                      <c:pt idx="16">
                        <c:v>8</c:v>
                      </c:pt>
                      <c:pt idx="17">
                        <c:v>5</c:v>
                      </c:pt>
                      <c:pt idx="18">
                        <c:v>8</c:v>
                      </c:pt>
                      <c:pt idx="19">
                        <c:v>7</c:v>
                      </c:pt>
                      <c:pt idx="20">
                        <c:v>6</c:v>
                      </c:pt>
                      <c:pt idx="21" formatCode="0">
                        <c:v>6.98</c:v>
                      </c:pt>
                      <c:pt idx="22" formatCode="0">
                        <c:v>5</c:v>
                      </c:pt>
                    </c:numCache>
                  </c:numRef>
                </c:val>
                <c:smooth val="0"/>
                <c:extLst xmlns:c15="http://schemas.microsoft.com/office/drawing/2012/chart">
                  <c:ext xmlns:c16="http://schemas.microsoft.com/office/drawing/2014/chart" uri="{C3380CC4-5D6E-409C-BE32-E72D297353CC}">
                    <c16:uniqueId val="{00000008-13E6-43B1-8166-1C6CBE9574A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'Personal concerns over time'!$A$34</c15:sqref>
                        </c15:formulaRef>
                      </c:ext>
                    </c:extLst>
                    <c:strCache>
                      <c:ptCount val="1"/>
                      <c:pt idx="0">
                        <c:v>Not enough being done for young people</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time'!$B$34:$X$34</c15:sqref>
                        </c15:formulaRef>
                      </c:ext>
                    </c:extLst>
                    <c:numCache>
                      <c:formatCode>General</c:formatCode>
                      <c:ptCount val="23"/>
                      <c:pt idx="0">
                        <c:v>0</c:v>
                      </c:pt>
                      <c:pt idx="1">
                        <c:v>0</c:v>
                      </c:pt>
                      <c:pt idx="2">
                        <c:v>0</c:v>
                      </c:pt>
                      <c:pt idx="3">
                        <c:v>0</c:v>
                      </c:pt>
                      <c:pt idx="4">
                        <c:v>0</c:v>
                      </c:pt>
                      <c:pt idx="5">
                        <c:v>0</c:v>
                      </c:pt>
                      <c:pt idx="6">
                        <c:v>0</c:v>
                      </c:pt>
                      <c:pt idx="7">
                        <c:v>0</c:v>
                      </c:pt>
                      <c:pt idx="8">
                        <c:v>20</c:v>
                      </c:pt>
                      <c:pt idx="9">
                        <c:v>17</c:v>
                      </c:pt>
                      <c:pt idx="10">
                        <c:v>16</c:v>
                      </c:pt>
                      <c:pt idx="11">
                        <c:v>16</c:v>
                      </c:pt>
                      <c:pt idx="12">
                        <c:v>18</c:v>
                      </c:pt>
                      <c:pt idx="13">
                        <c:v>20</c:v>
                      </c:pt>
                      <c:pt idx="14">
                        <c:v>19</c:v>
                      </c:pt>
                      <c:pt idx="15">
                        <c:v>16</c:v>
                      </c:pt>
                      <c:pt idx="16">
                        <c:v>12</c:v>
                      </c:pt>
                      <c:pt idx="17">
                        <c:v>9</c:v>
                      </c:pt>
                      <c:pt idx="18">
                        <c:v>16</c:v>
                      </c:pt>
                      <c:pt idx="19">
                        <c:v>20</c:v>
                      </c:pt>
                      <c:pt idx="20">
                        <c:v>19</c:v>
                      </c:pt>
                      <c:pt idx="21" formatCode="0">
                        <c:v>0</c:v>
                      </c:pt>
                      <c:pt idx="22" formatCode="0">
                        <c:v>0</c:v>
                      </c:pt>
                    </c:numCache>
                  </c:numRef>
                </c:val>
                <c:smooth val="0"/>
                <c:extLst xmlns:c15="http://schemas.microsoft.com/office/drawing/2012/chart">
                  <c:ext xmlns:c16="http://schemas.microsoft.com/office/drawing/2014/chart" uri="{C3380CC4-5D6E-409C-BE32-E72D297353CC}">
                    <c16:uniqueId val="{00000009-13E6-43B1-8166-1C6CBE9574A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'Personal concerns over time'!$A$35</c15:sqref>
                        </c15:formulaRef>
                      </c:ext>
                    </c:extLst>
                    <c:strCache>
                      <c:ptCount val="1"/>
                      <c:pt idx="0">
                        <c:v>Number of homeless people</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time'!$B$35:$X$35</c15:sqref>
                        </c15:formulaRef>
                      </c:ext>
                    </c:extLst>
                    <c:numCache>
                      <c:formatCode>General</c:formatCode>
                      <c:ptCount val="23"/>
                      <c:pt idx="0">
                        <c:v>12</c:v>
                      </c:pt>
                      <c:pt idx="1">
                        <c:v>9</c:v>
                      </c:pt>
                      <c:pt idx="2">
                        <c:v>9</c:v>
                      </c:pt>
                      <c:pt idx="3">
                        <c:v>8</c:v>
                      </c:pt>
                      <c:pt idx="4">
                        <c:v>9</c:v>
                      </c:pt>
                      <c:pt idx="5">
                        <c:v>10</c:v>
                      </c:pt>
                      <c:pt idx="6">
                        <c:v>8</c:v>
                      </c:pt>
                      <c:pt idx="7">
                        <c:v>9</c:v>
                      </c:pt>
                      <c:pt idx="8">
                        <c:v>10</c:v>
                      </c:pt>
                      <c:pt idx="9">
                        <c:v>7</c:v>
                      </c:pt>
                      <c:pt idx="10">
                        <c:v>11</c:v>
                      </c:pt>
                      <c:pt idx="11">
                        <c:v>9</c:v>
                      </c:pt>
                      <c:pt idx="12">
                        <c:v>8</c:v>
                      </c:pt>
                      <c:pt idx="13">
                        <c:v>9</c:v>
                      </c:pt>
                      <c:pt idx="14">
                        <c:v>9</c:v>
                      </c:pt>
                      <c:pt idx="15">
                        <c:v>14</c:v>
                      </c:pt>
                      <c:pt idx="16">
                        <c:v>12</c:v>
                      </c:pt>
                      <c:pt idx="17">
                        <c:v>11</c:v>
                      </c:pt>
                      <c:pt idx="18">
                        <c:v>14</c:v>
                      </c:pt>
                      <c:pt idx="19">
                        <c:v>16</c:v>
                      </c:pt>
                      <c:pt idx="20">
                        <c:v>19</c:v>
                      </c:pt>
                      <c:pt idx="21" formatCode="0">
                        <c:v>16.690000000000001</c:v>
                      </c:pt>
                      <c:pt idx="22" formatCode="0">
                        <c:v>15</c:v>
                      </c:pt>
                    </c:numCache>
                  </c:numRef>
                </c:val>
                <c:smooth val="0"/>
                <c:extLst xmlns:c15="http://schemas.microsoft.com/office/drawing/2012/chart">
                  <c:ext xmlns:c16="http://schemas.microsoft.com/office/drawing/2014/chart" uri="{C3380CC4-5D6E-409C-BE32-E72D297353CC}">
                    <c16:uniqueId val="{0000000A-13E6-43B1-8166-1C6CBE9574A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'Personal concerns over time'!$A$36</c15:sqref>
                        </c15:formulaRef>
                      </c:ext>
                    </c:extLst>
                    <c:strCache>
                      <c:ptCount val="1"/>
                      <c:pt idx="0">
                        <c:v>Pollution of the environment</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time'!$B$36:$X$36</c15:sqref>
                        </c15:formulaRef>
                      </c:ext>
                    </c:extLst>
                    <c:numCache>
                      <c:formatCode>General</c:formatCode>
                      <c:ptCount val="23"/>
                      <c:pt idx="0">
                        <c:v>0</c:v>
                      </c:pt>
                      <c:pt idx="1">
                        <c:v>0</c:v>
                      </c:pt>
                      <c:pt idx="2">
                        <c:v>0</c:v>
                      </c:pt>
                      <c:pt idx="3">
                        <c:v>13</c:v>
                      </c:pt>
                      <c:pt idx="4">
                        <c:v>12</c:v>
                      </c:pt>
                      <c:pt idx="5">
                        <c:v>14</c:v>
                      </c:pt>
                      <c:pt idx="6">
                        <c:v>12</c:v>
                      </c:pt>
                      <c:pt idx="7">
                        <c:v>13</c:v>
                      </c:pt>
                      <c:pt idx="8">
                        <c:v>15</c:v>
                      </c:pt>
                      <c:pt idx="9">
                        <c:v>14</c:v>
                      </c:pt>
                      <c:pt idx="10">
                        <c:v>17</c:v>
                      </c:pt>
                      <c:pt idx="11">
                        <c:v>13</c:v>
                      </c:pt>
                      <c:pt idx="12">
                        <c:v>11</c:v>
                      </c:pt>
                      <c:pt idx="13">
                        <c:v>8</c:v>
                      </c:pt>
                      <c:pt idx="14">
                        <c:v>12</c:v>
                      </c:pt>
                      <c:pt idx="15">
                        <c:v>16</c:v>
                      </c:pt>
                      <c:pt idx="16">
                        <c:v>13</c:v>
                      </c:pt>
                      <c:pt idx="17">
                        <c:v>14</c:v>
                      </c:pt>
                      <c:pt idx="18">
                        <c:v>20</c:v>
                      </c:pt>
                      <c:pt idx="19">
                        <c:v>18</c:v>
                      </c:pt>
                      <c:pt idx="20">
                        <c:v>16</c:v>
                      </c:pt>
                      <c:pt idx="21" formatCode="0">
                        <c:v>4.9800000000000004</c:v>
                      </c:pt>
                      <c:pt idx="22" formatCode="0">
                        <c:v>5</c:v>
                      </c:pt>
                    </c:numCache>
                  </c:numRef>
                </c:val>
                <c:smooth val="0"/>
                <c:extLst xmlns:c15="http://schemas.microsoft.com/office/drawing/2012/chart">
                  <c:ext xmlns:c16="http://schemas.microsoft.com/office/drawing/2014/chart" uri="{C3380CC4-5D6E-409C-BE32-E72D297353CC}">
                    <c16:uniqueId val="{0000000B-13E6-43B1-8166-1C6CBE9574A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'Personal concerns over time'!$A$37</c15:sqref>
                        </c15:formulaRef>
                      </c:ext>
                    </c:extLst>
                    <c:strCache>
                      <c:ptCount val="1"/>
                      <c:pt idx="0">
                        <c:v>Poor public transport</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time'!$B$37:$X$37</c15:sqref>
                        </c15:formulaRef>
                      </c:ext>
                    </c:extLst>
                    <c:numCache>
                      <c:formatCode>General</c:formatCode>
                      <c:ptCount val="23"/>
                      <c:pt idx="0">
                        <c:v>13</c:v>
                      </c:pt>
                      <c:pt idx="1">
                        <c:v>13</c:v>
                      </c:pt>
                      <c:pt idx="2">
                        <c:v>16</c:v>
                      </c:pt>
                      <c:pt idx="3">
                        <c:v>17</c:v>
                      </c:pt>
                      <c:pt idx="4">
                        <c:v>20</c:v>
                      </c:pt>
                      <c:pt idx="5">
                        <c:v>13</c:v>
                      </c:pt>
                      <c:pt idx="6">
                        <c:v>8</c:v>
                      </c:pt>
                      <c:pt idx="7">
                        <c:v>5</c:v>
                      </c:pt>
                      <c:pt idx="8">
                        <c:v>10</c:v>
                      </c:pt>
                      <c:pt idx="9">
                        <c:v>8</c:v>
                      </c:pt>
                      <c:pt idx="10">
                        <c:v>11</c:v>
                      </c:pt>
                      <c:pt idx="11">
                        <c:v>8</c:v>
                      </c:pt>
                      <c:pt idx="12">
                        <c:v>8</c:v>
                      </c:pt>
                      <c:pt idx="13">
                        <c:v>5</c:v>
                      </c:pt>
                      <c:pt idx="14">
                        <c:v>5</c:v>
                      </c:pt>
                      <c:pt idx="15">
                        <c:v>6</c:v>
                      </c:pt>
                      <c:pt idx="16">
                        <c:v>4</c:v>
                      </c:pt>
                      <c:pt idx="17">
                        <c:v>5</c:v>
                      </c:pt>
                      <c:pt idx="18">
                        <c:v>3</c:v>
                      </c:pt>
                      <c:pt idx="19">
                        <c:v>4</c:v>
                      </c:pt>
                      <c:pt idx="20">
                        <c:v>3</c:v>
                      </c:pt>
                      <c:pt idx="21" formatCode="0">
                        <c:v>2.7</c:v>
                      </c:pt>
                      <c:pt idx="22" formatCode="0">
                        <c:v>4</c:v>
                      </c:pt>
                    </c:numCache>
                  </c:numRef>
                </c:val>
                <c:smooth val="0"/>
                <c:extLst xmlns:c15="http://schemas.microsoft.com/office/drawing/2012/chart">
                  <c:ext xmlns:c16="http://schemas.microsoft.com/office/drawing/2014/chart" uri="{C3380CC4-5D6E-409C-BE32-E72D297353CC}">
                    <c16:uniqueId val="{0000000C-13E6-43B1-8166-1C6CBE9574A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'Personal concerns over time'!$A$40</c15:sqref>
                        </c15:formulaRef>
                      </c:ext>
                    </c:extLst>
                    <c:strCache>
                      <c:ptCount val="1"/>
                      <c:pt idx="0">
                        <c:v>Standard of education</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time'!$B$40:$X$40</c15:sqref>
                        </c15:formulaRef>
                      </c:ext>
                    </c:extLst>
                    <c:numCache>
                      <c:formatCode>General</c:formatCode>
                      <c:ptCount val="23"/>
                      <c:pt idx="0">
                        <c:v>0</c:v>
                      </c:pt>
                      <c:pt idx="1">
                        <c:v>0</c:v>
                      </c:pt>
                      <c:pt idx="2">
                        <c:v>0</c:v>
                      </c:pt>
                      <c:pt idx="3">
                        <c:v>16</c:v>
                      </c:pt>
                      <c:pt idx="4">
                        <c:v>15</c:v>
                      </c:pt>
                      <c:pt idx="5">
                        <c:v>14</c:v>
                      </c:pt>
                      <c:pt idx="6">
                        <c:v>9</c:v>
                      </c:pt>
                      <c:pt idx="7">
                        <c:v>11</c:v>
                      </c:pt>
                      <c:pt idx="8">
                        <c:v>14</c:v>
                      </c:pt>
                      <c:pt idx="9">
                        <c:v>11</c:v>
                      </c:pt>
                      <c:pt idx="10">
                        <c:v>14</c:v>
                      </c:pt>
                      <c:pt idx="11">
                        <c:v>11</c:v>
                      </c:pt>
                      <c:pt idx="12">
                        <c:v>13</c:v>
                      </c:pt>
                      <c:pt idx="13">
                        <c:v>10</c:v>
                      </c:pt>
                      <c:pt idx="14">
                        <c:v>11</c:v>
                      </c:pt>
                      <c:pt idx="15">
                        <c:v>10</c:v>
                      </c:pt>
                      <c:pt idx="16">
                        <c:v>10</c:v>
                      </c:pt>
                      <c:pt idx="17">
                        <c:v>6</c:v>
                      </c:pt>
                      <c:pt idx="18">
                        <c:v>4</c:v>
                      </c:pt>
                      <c:pt idx="19">
                        <c:v>5</c:v>
                      </c:pt>
                      <c:pt idx="20">
                        <c:v>5</c:v>
                      </c:pt>
                      <c:pt idx="21" formatCode="0">
                        <c:v>5</c:v>
                      </c:pt>
                      <c:pt idx="22" formatCode="0">
                        <c:v>4</c:v>
                      </c:pt>
                    </c:numCache>
                  </c:numRef>
                </c:val>
                <c:smooth val="0"/>
                <c:extLst xmlns:c15="http://schemas.microsoft.com/office/drawing/2012/chart">
                  <c:ext xmlns:c16="http://schemas.microsoft.com/office/drawing/2014/chart" uri="{C3380CC4-5D6E-409C-BE32-E72D297353CC}">
                    <c16:uniqueId val="{0000000D-13E6-43B1-8166-1C6CBE9574A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'Personal concerns over time'!$A$41</c15:sqref>
                        </c15:formulaRef>
                      </c:ext>
                    </c:extLst>
                    <c:strCache>
                      <c:ptCount val="1"/>
                      <c:pt idx="0">
                        <c:v>Traffic congestion</c:v>
                      </c:pt>
                    </c:strCache>
                  </c:strRef>
                </c:tx>
                <c:spPr>
                  <a:ln w="28575"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'Personal concerns over time'!$B$26:$X$26</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pt idx="22">
                        <c:v>2024</c:v>
                      </c:pt>
                    </c:strCache>
                  </c:strRef>
                </c:cat>
                <c:val>
                  <c:numRef>
                    <c:extLst xmlns:c15="http://schemas.microsoft.com/office/drawing/2012/chart">
                      <c:ext xmlns:c15="http://schemas.microsoft.com/office/drawing/2012/chart" uri="{02D57815-91ED-43cb-92C2-25804820EDAC}">
                        <c15:formulaRef>
                          <c15:sqref>'Personal concerns over time'!$B$41:$X$41</c15:sqref>
                        </c15:formulaRef>
                      </c:ext>
                    </c:extLst>
                    <c:numCache>
                      <c:formatCode>General</c:formatCode>
                      <c:ptCount val="23"/>
                      <c:pt idx="0">
                        <c:v>18</c:v>
                      </c:pt>
                      <c:pt idx="1">
                        <c:v>20</c:v>
                      </c:pt>
                      <c:pt idx="2">
                        <c:v>18</c:v>
                      </c:pt>
                      <c:pt idx="3">
                        <c:v>17</c:v>
                      </c:pt>
                      <c:pt idx="4">
                        <c:v>18</c:v>
                      </c:pt>
                      <c:pt idx="5">
                        <c:v>16</c:v>
                      </c:pt>
                      <c:pt idx="6">
                        <c:v>15</c:v>
                      </c:pt>
                      <c:pt idx="7">
                        <c:v>15</c:v>
                      </c:pt>
                      <c:pt idx="8">
                        <c:v>15</c:v>
                      </c:pt>
                      <c:pt idx="9">
                        <c:v>18</c:v>
                      </c:pt>
                      <c:pt idx="10">
                        <c:v>15</c:v>
                      </c:pt>
                      <c:pt idx="11">
                        <c:v>16</c:v>
                      </c:pt>
                      <c:pt idx="12">
                        <c:v>13</c:v>
                      </c:pt>
                      <c:pt idx="13">
                        <c:v>13</c:v>
                      </c:pt>
                      <c:pt idx="14">
                        <c:v>12</c:v>
                      </c:pt>
                      <c:pt idx="15">
                        <c:v>14</c:v>
                      </c:pt>
                      <c:pt idx="16">
                        <c:v>15</c:v>
                      </c:pt>
                      <c:pt idx="17">
                        <c:v>17</c:v>
                      </c:pt>
                      <c:pt idx="18">
                        <c:v>17</c:v>
                      </c:pt>
                      <c:pt idx="19">
                        <c:v>17</c:v>
                      </c:pt>
                      <c:pt idx="20">
                        <c:v>11</c:v>
                      </c:pt>
                      <c:pt idx="21" formatCode="0">
                        <c:v>12.13</c:v>
                      </c:pt>
                      <c:pt idx="22" formatCode="0">
                        <c:v>11</c:v>
                      </c:pt>
                    </c:numCache>
                  </c:numRef>
                </c:val>
                <c:smooth val="0"/>
                <c:extLst xmlns:c15="http://schemas.microsoft.com/office/drawing/2012/chart">
                  <c:ext xmlns:c16="http://schemas.microsoft.com/office/drawing/2014/chart" uri="{C3380CC4-5D6E-409C-BE32-E72D297353CC}">
                    <c16:uniqueId val="{0000000E-13E6-43B1-8166-1C6CBE9574A9}"/>
                  </c:ext>
                </c:extLst>
              </c15:ser>
            </c15:filteredLineSeries>
          </c:ext>
        </c:extLst>
      </c:lineChart>
      <c:catAx>
        <c:axId val="15081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aleway" pitchFamily="2" charset="0"/>
                <a:ea typeface="+mn-ea"/>
                <a:cs typeface="+mn-cs"/>
              </a:defRPr>
            </a:pPr>
            <a:endParaRPr lang="en-US"/>
          </a:p>
        </c:txPr>
        <c:crossAx val="1508102704"/>
        <c:crosses val="autoZero"/>
        <c:auto val="1"/>
        <c:lblAlgn val="ctr"/>
        <c:lblOffset val="100"/>
        <c:noMultiLvlLbl val="0"/>
      </c:catAx>
      <c:valAx>
        <c:axId val="150810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aleway" pitchFamily="2" charset="0"/>
                <a:ea typeface="+mn-ea"/>
                <a:cs typeface="+mn-cs"/>
              </a:defRPr>
            </a:pPr>
            <a:endParaRPr lang="en-US"/>
          </a:p>
        </c:txPr>
        <c:crossAx val="150810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aleway"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CF412-3E62-43AA-ACB0-03AD96B3B816}"/>
              </a:ext>
            </a:extLst>
          </p:cNvPr>
          <p:cNvSpPr>
            <a:spLocks noGrp="1"/>
          </p:cNvSpPr>
          <p:nvPr>
            <p:ph type="hdr" sz="quarter"/>
          </p:nvPr>
        </p:nvSpPr>
        <p:spPr>
          <a:xfrm>
            <a:off x="0" y="0"/>
            <a:ext cx="2945659" cy="498057"/>
          </a:xfrm>
          <a:prstGeom prst="rect">
            <a:avLst/>
          </a:prstGeom>
        </p:spPr>
        <p:txBody>
          <a:bodyPr vert="horz" lIns="108333" tIns="54167" rIns="108333" bIns="54167" rtlCol="0"/>
          <a:lstStyle>
            <a:lvl1pPr algn="l">
              <a:defRPr sz="1400"/>
            </a:lvl1pPr>
          </a:lstStyle>
          <a:p>
            <a:r>
              <a:rPr lang="en-GB"/>
              <a:t>Tower Hamlets Strategic Plan 2020-23</a:t>
            </a:r>
          </a:p>
        </p:txBody>
      </p:sp>
      <p:sp>
        <p:nvSpPr>
          <p:cNvPr id="3" name="Date Placeholder 2">
            <a:extLst>
              <a:ext uri="{FF2B5EF4-FFF2-40B4-BE49-F238E27FC236}">
                <a16:creationId xmlns:a16="http://schemas.microsoft.com/office/drawing/2014/main" id="{69AF3FC9-C8C9-4F89-BE27-1D25DB7AFEA8}"/>
              </a:ext>
            </a:extLst>
          </p:cNvPr>
          <p:cNvSpPr>
            <a:spLocks noGrp="1"/>
          </p:cNvSpPr>
          <p:nvPr>
            <p:ph type="dt" sz="quarter" idx="1"/>
          </p:nvPr>
        </p:nvSpPr>
        <p:spPr>
          <a:xfrm>
            <a:off x="3850445" y="0"/>
            <a:ext cx="2945659" cy="498057"/>
          </a:xfrm>
          <a:prstGeom prst="rect">
            <a:avLst/>
          </a:prstGeom>
        </p:spPr>
        <p:txBody>
          <a:bodyPr vert="horz" lIns="108333" tIns="54167" rIns="108333" bIns="54167" rtlCol="0"/>
          <a:lstStyle>
            <a:lvl1pPr algn="r">
              <a:defRPr sz="1400"/>
            </a:lvl1pPr>
          </a:lstStyle>
          <a:p>
            <a:fld id="{EEBC636A-1D0D-437A-9ECA-CAFA21F4AE6E}" type="datetimeFigureOut">
              <a:rPr lang="en-GB" smtClean="0"/>
              <a:t>03/10/2024</a:t>
            </a:fld>
            <a:endParaRPr lang="en-GB"/>
          </a:p>
        </p:txBody>
      </p:sp>
      <p:sp>
        <p:nvSpPr>
          <p:cNvPr id="4" name="Footer Placeholder 3">
            <a:extLst>
              <a:ext uri="{FF2B5EF4-FFF2-40B4-BE49-F238E27FC236}">
                <a16:creationId xmlns:a16="http://schemas.microsoft.com/office/drawing/2014/main" id="{85FBF5AF-EF68-4A45-8666-43DD6E434357}"/>
              </a:ext>
            </a:extLst>
          </p:cNvPr>
          <p:cNvSpPr>
            <a:spLocks noGrp="1"/>
          </p:cNvSpPr>
          <p:nvPr>
            <p:ph type="ftr" sz="quarter" idx="2"/>
          </p:nvPr>
        </p:nvSpPr>
        <p:spPr>
          <a:xfrm>
            <a:off x="0" y="9428586"/>
            <a:ext cx="2945659" cy="498056"/>
          </a:xfrm>
          <a:prstGeom prst="rect">
            <a:avLst/>
          </a:prstGeom>
        </p:spPr>
        <p:txBody>
          <a:bodyPr vert="horz" lIns="108333" tIns="54167" rIns="108333" bIns="54167" rtlCol="0" anchor="b"/>
          <a:lstStyle>
            <a:lvl1pPr algn="l">
              <a:defRPr sz="1400"/>
            </a:lvl1pPr>
          </a:lstStyle>
          <a:p>
            <a:r>
              <a:rPr lang="en-GB"/>
              <a:t>Tower Hamlets Strategic Plan </a:t>
            </a:r>
          </a:p>
        </p:txBody>
      </p:sp>
      <p:sp>
        <p:nvSpPr>
          <p:cNvPr id="5" name="Slide Number Placeholder 4">
            <a:extLst>
              <a:ext uri="{FF2B5EF4-FFF2-40B4-BE49-F238E27FC236}">
                <a16:creationId xmlns:a16="http://schemas.microsoft.com/office/drawing/2014/main" id="{17BB1748-03D2-4B66-ADC6-2D3E3808EB34}"/>
              </a:ext>
            </a:extLst>
          </p:cNvPr>
          <p:cNvSpPr>
            <a:spLocks noGrp="1"/>
          </p:cNvSpPr>
          <p:nvPr>
            <p:ph type="sldNum" sz="quarter" idx="3"/>
          </p:nvPr>
        </p:nvSpPr>
        <p:spPr>
          <a:xfrm>
            <a:off x="3850445" y="9428586"/>
            <a:ext cx="2945659" cy="498056"/>
          </a:xfrm>
          <a:prstGeom prst="rect">
            <a:avLst/>
          </a:prstGeom>
        </p:spPr>
        <p:txBody>
          <a:bodyPr vert="horz" lIns="108333" tIns="54167" rIns="108333" bIns="54167" rtlCol="0" anchor="b"/>
          <a:lstStyle>
            <a:lvl1pPr algn="r">
              <a:defRPr sz="1400"/>
            </a:lvl1pPr>
          </a:lstStyle>
          <a:p>
            <a:fld id="{E9EFCDD1-891B-43D1-84DB-04DC49BB0724}" type="slidenum">
              <a:rPr lang="en-GB" smtClean="0"/>
              <a:t>‹#›</a:t>
            </a:fld>
            <a:endParaRPr lang="en-GB"/>
          </a:p>
        </p:txBody>
      </p:sp>
    </p:spTree>
    <p:extLst>
      <p:ext uri="{BB962C8B-B14F-4D97-AF65-F5344CB8AC3E}">
        <p14:creationId xmlns:p14="http://schemas.microsoft.com/office/powerpoint/2010/main" val="25761315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7"/>
          </a:xfrm>
          <a:prstGeom prst="rect">
            <a:avLst/>
          </a:prstGeom>
        </p:spPr>
        <p:txBody>
          <a:bodyPr vert="horz" lIns="108333" tIns="54167" rIns="108333" bIns="54167" rtlCol="0"/>
          <a:lstStyle>
            <a:lvl1pPr algn="l">
              <a:defRPr sz="1400"/>
            </a:lvl1pPr>
          </a:lstStyle>
          <a:p>
            <a:r>
              <a:rPr lang="en-GB"/>
              <a:t>Tower Hamlets Strategic Plan 2020-23</a:t>
            </a:r>
          </a:p>
        </p:txBody>
      </p:sp>
      <p:sp>
        <p:nvSpPr>
          <p:cNvPr id="3" name="Date Placeholder 2"/>
          <p:cNvSpPr>
            <a:spLocks noGrp="1"/>
          </p:cNvSpPr>
          <p:nvPr>
            <p:ph type="dt" idx="1"/>
          </p:nvPr>
        </p:nvSpPr>
        <p:spPr>
          <a:xfrm>
            <a:off x="3850445" y="0"/>
            <a:ext cx="2945659" cy="498057"/>
          </a:xfrm>
          <a:prstGeom prst="rect">
            <a:avLst/>
          </a:prstGeom>
        </p:spPr>
        <p:txBody>
          <a:bodyPr vert="horz" lIns="108333" tIns="54167" rIns="108333" bIns="54167" rtlCol="0"/>
          <a:lstStyle>
            <a:lvl1pPr algn="r">
              <a:defRPr sz="1400"/>
            </a:lvl1pPr>
          </a:lstStyle>
          <a:p>
            <a:fld id="{302A990D-BBAE-48FC-B8F4-DFE3D9A35B2F}" type="datetimeFigureOut">
              <a:rPr lang="en-GB" smtClean="0"/>
              <a:t>03/10/2024</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108333" tIns="54167" rIns="108333" bIns="54167"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108333" tIns="54167" rIns="108333" bIns="54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945659" cy="498056"/>
          </a:xfrm>
          <a:prstGeom prst="rect">
            <a:avLst/>
          </a:prstGeom>
        </p:spPr>
        <p:txBody>
          <a:bodyPr vert="horz" lIns="108333" tIns="54167" rIns="108333" bIns="54167" rtlCol="0" anchor="b"/>
          <a:lstStyle>
            <a:lvl1pPr algn="l">
              <a:defRPr sz="1400"/>
            </a:lvl1pPr>
          </a:lstStyle>
          <a:p>
            <a:r>
              <a:rPr lang="en-GB"/>
              <a:t>Tower Hamlets Strategic Plan </a:t>
            </a:r>
          </a:p>
        </p:txBody>
      </p:sp>
      <p:sp>
        <p:nvSpPr>
          <p:cNvPr id="7" name="Slide Number Placeholder 6"/>
          <p:cNvSpPr>
            <a:spLocks noGrp="1"/>
          </p:cNvSpPr>
          <p:nvPr>
            <p:ph type="sldNum" sz="quarter" idx="5"/>
          </p:nvPr>
        </p:nvSpPr>
        <p:spPr>
          <a:xfrm>
            <a:off x="3850445" y="9428586"/>
            <a:ext cx="2945659" cy="498056"/>
          </a:xfrm>
          <a:prstGeom prst="rect">
            <a:avLst/>
          </a:prstGeom>
        </p:spPr>
        <p:txBody>
          <a:bodyPr vert="horz" lIns="108333" tIns="54167" rIns="108333" bIns="54167" rtlCol="0" anchor="b"/>
          <a:lstStyle>
            <a:lvl1pPr algn="r">
              <a:defRPr sz="1400"/>
            </a:lvl1pPr>
          </a:lstStyle>
          <a:p>
            <a:fld id="{5CD980F2-9369-4965-9A92-FAC872D0F2AF}" type="slidenum">
              <a:rPr lang="en-GB" smtClean="0"/>
              <a:t>‹#›</a:t>
            </a:fld>
            <a:endParaRPr lang="en-GB"/>
          </a:p>
        </p:txBody>
      </p:sp>
    </p:spTree>
    <p:extLst>
      <p:ext uri="{BB962C8B-B14F-4D97-AF65-F5344CB8AC3E}">
        <p14:creationId xmlns:p14="http://schemas.microsoft.com/office/powerpoint/2010/main" val="22320167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a:t>
            </a:fld>
            <a:endParaRPr lang="en-GB"/>
          </a:p>
        </p:txBody>
      </p:sp>
      <p:sp>
        <p:nvSpPr>
          <p:cNvPr id="8" name="Notes Placeholder 7">
            <a:extLst>
              <a:ext uri="{FF2B5EF4-FFF2-40B4-BE49-F238E27FC236}">
                <a16:creationId xmlns:a16="http://schemas.microsoft.com/office/drawing/2014/main" id="{505F94A2-8D01-4512-9016-44C1DA4FEBB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342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10</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6188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11</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4700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12</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468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13</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1716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14</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9921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15</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918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16</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7327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17</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9750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18</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a:solidFill>
                <a:srgbClr val="000000"/>
              </a:solidFill>
              <a:effectLst/>
              <a:latin typeface="Raleway" pitchFamily="2" charset="0"/>
              <a:ea typeface="+mn-ea"/>
              <a:cs typeface="+mn-cs"/>
            </a:endParaRPr>
          </a:p>
        </p:txBody>
      </p:sp>
    </p:spTree>
    <p:extLst>
      <p:ext uri="{BB962C8B-B14F-4D97-AF65-F5344CB8AC3E}">
        <p14:creationId xmlns:p14="http://schemas.microsoft.com/office/powerpoint/2010/main" val="699518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19</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0977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r>
              <a:rPr lang="en-GB" b="1" dirty="0"/>
              <a:t>Questions at the end please</a:t>
            </a:r>
            <a:r>
              <a:rPr lang="en-GB" dirty="0"/>
              <a:t>.</a:t>
            </a:r>
          </a:p>
        </p:txBody>
      </p:sp>
    </p:spTree>
    <p:extLst>
      <p:ext uri="{BB962C8B-B14F-4D97-AF65-F5344CB8AC3E}">
        <p14:creationId xmlns:p14="http://schemas.microsoft.com/office/powerpoint/2010/main" val="3007901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20</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05468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21</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65620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22</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1865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23</a:t>
            </a:fld>
            <a:endParaRPr lang="en-GB"/>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4109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24</a:t>
            </a:fld>
            <a:endParaRPr lang="en-GB"/>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2101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25</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88471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26</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7650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27</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3737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28</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948762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29</a:t>
            </a:fld>
            <a:endParaRPr lang="en-GB"/>
          </a:p>
        </p:txBody>
      </p:sp>
      <p:sp>
        <p:nvSpPr>
          <p:cNvPr id="8" name="Notes Placeholder 7">
            <a:extLst>
              <a:ext uri="{FF2B5EF4-FFF2-40B4-BE49-F238E27FC236}">
                <a16:creationId xmlns:a16="http://schemas.microsoft.com/office/drawing/2014/main" id="{42CC434B-67B7-F0DE-FB9B-9CDD6AD5D66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305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5536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30</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0007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31</a:t>
            </a:fld>
            <a:endParaRPr lang="en-GB"/>
          </a:p>
        </p:txBody>
      </p:sp>
      <p:sp>
        <p:nvSpPr>
          <p:cNvPr id="8" name="Notes Placeholder 7">
            <a:extLst>
              <a:ext uri="{FF2B5EF4-FFF2-40B4-BE49-F238E27FC236}">
                <a16:creationId xmlns:a16="http://schemas.microsoft.com/office/drawing/2014/main" id="{29D9B815-C566-65EC-DF27-2E2EAEFA7CF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0812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32</a:t>
            </a:fld>
            <a:endParaRPr lang="en-GB"/>
          </a:p>
        </p:txBody>
      </p:sp>
      <p:sp>
        <p:nvSpPr>
          <p:cNvPr id="8" name="Notes Placeholder 7">
            <a:extLst>
              <a:ext uri="{FF2B5EF4-FFF2-40B4-BE49-F238E27FC236}">
                <a16:creationId xmlns:a16="http://schemas.microsoft.com/office/drawing/2014/main" id="{C7692638-7EA6-A3B3-38A8-9B88840C7BB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79833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33</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65199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34</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140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35</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3128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36</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99655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37</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781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38</a:t>
            </a:fld>
            <a:endParaRPr lang="en-GB"/>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47336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39</a:t>
            </a:fld>
            <a:endParaRPr lang="en-GB"/>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2878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4</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74827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40</a:t>
            </a:fld>
            <a:endParaRPr lang="en-GB"/>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4527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41</a:t>
            </a:fld>
            <a:endParaRPr lang="en-GB"/>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3703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5</a:t>
            </a:fld>
            <a:endParaRPr lang="en-GB"/>
          </a:p>
        </p:txBody>
      </p:sp>
    </p:spTree>
    <p:extLst>
      <p:ext uri="{BB962C8B-B14F-4D97-AF65-F5344CB8AC3E}">
        <p14:creationId xmlns:p14="http://schemas.microsoft.com/office/powerpoint/2010/main" val="104341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6</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0729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7</a:t>
            </a:fld>
            <a:endParaRPr lang="en-GB"/>
          </a:p>
        </p:txBody>
      </p:sp>
      <p:sp>
        <p:nvSpPr>
          <p:cNvPr id="8" name="Notes Placeholder 7">
            <a:extLst>
              <a:ext uri="{FF2B5EF4-FFF2-40B4-BE49-F238E27FC236}">
                <a16:creationId xmlns:a16="http://schemas.microsoft.com/office/drawing/2014/main" id="{E2173C25-37B2-0E6E-1E95-8030A1724C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691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8</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2336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9</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252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725C7-C995-4221-8C2E-E30E1650633D}" type="datetime3">
              <a:rPr lang="en-US" smtClean="0"/>
              <a:t>3 October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77377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A014-166D-4D02-A0A3-0ECEBC6E8B0C}" type="datetime3">
              <a:rPr lang="en-US" smtClean="0"/>
              <a:t>3 October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4546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A7BFD-2DFC-499E-B1C4-07113ADB43A2}" type="datetime3">
              <a:rPr lang="en-US" smtClean="0"/>
              <a:t>3 October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24852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681039" y="1122363"/>
            <a:ext cx="5838727" cy="2387600"/>
          </a:xfrm>
        </p:spPr>
        <p:txBody>
          <a:bodyPr anchor="b">
            <a:normAutofit/>
          </a:bodyPr>
          <a:lstStyle>
            <a:lvl1pPr algn="l">
              <a:defRPr sz="3575">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81038" y="3602038"/>
            <a:ext cx="5838728" cy="1655762"/>
          </a:xfrm>
        </p:spPr>
        <p:txBody>
          <a:bodyPr>
            <a:normAutofit/>
          </a:bodyPr>
          <a:lstStyle>
            <a:lvl1pPr marL="0" indent="0" algn="l">
              <a:buNone/>
              <a:defRPr sz="2275">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Tree>
    <p:extLst>
      <p:ext uri="{BB962C8B-B14F-4D97-AF65-F5344CB8AC3E}">
        <p14:creationId xmlns:p14="http://schemas.microsoft.com/office/powerpoint/2010/main" val="76862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3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4380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265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97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411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874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437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FAB8F-EA23-439B-AB6E-FEEE4F94BFAB}" type="datetime3">
              <a:rPr lang="en-US" smtClean="0"/>
              <a:t>3 October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45521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40719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398134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400074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43"/>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40"/>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40"/>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66367-E329-48F3-82AD-BB6466694027}" type="datetime3">
              <a:rPr lang="en-US" smtClean="0"/>
              <a:t>3 October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9400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B04D5-B60B-442C-9133-61457E99EB16}" type="datetime3">
              <a:rPr lang="en-US" smtClean="0"/>
              <a:t>3 October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01295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6AA54-B2AD-4F16-AF53-92D03F010A94}" type="datetime3">
              <a:rPr lang="en-US" smtClean="0"/>
              <a:t>3 October 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6366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9DD38-591F-4F37-898E-A8AD8F0FE94A}" type="datetime3">
              <a:rPr lang="en-US" smtClean="0"/>
              <a:t>3 October 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48272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8C35-986D-413C-ADE3-92C15CC8CE76}" type="datetime3">
              <a:rPr lang="en-US" smtClean="0"/>
              <a:t>3 October 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47460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C7A15-B0CB-4D5F-915D-C7EEA7822581}" type="datetime3">
              <a:rPr lang="en-US" smtClean="0"/>
              <a:t>3 October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93763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A4AA0-A312-4AB5-B0B9-378ECF0C1E75}" type="datetime3">
              <a:rPr lang="en-US" smtClean="0"/>
              <a:t>3 October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50751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D7CF2-C64E-4C65-B896-DBC3FFB85FB2}" type="datetime3">
              <a:rPr lang="en-US" smtClean="0"/>
              <a:t>3 October 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1738799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681038" y="1603683"/>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B0D7CF2-C64E-4C65-B896-DBC3FFB85FB2}" type="datetime3">
              <a:rPr lang="en-US" smtClean="0"/>
              <a:t>3 October 2024</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26177722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650" r:id="rId12"/>
    <p:sldLayoutId id="2147483652" r:id="rId13"/>
    <p:sldLayoutId id="2147483654" r:id="rId14"/>
  </p:sldLayoutIdLst>
  <p:hf hdr="0" ftr="0" dt="0"/>
  <p:txStyles>
    <p:titleStyle>
      <a:lvl1pPr algn="l" defTabSz="742950" rtl="0" eaLnBrk="1" latinLnBrk="0" hangingPunct="1">
        <a:lnSpc>
          <a:spcPct val="90000"/>
        </a:lnSpc>
        <a:spcBef>
          <a:spcPct val="0"/>
        </a:spcBef>
        <a:buNone/>
        <a:defRPr sz="3575" b="1" kern="1200">
          <a:solidFill>
            <a:srgbClr val="003366"/>
          </a:solidFill>
          <a:latin typeface="Arial" panose="020B0604020202020204" pitchFamily="34" charset="0"/>
          <a:ea typeface="+mj-ea"/>
          <a:cs typeface="Arial" panose="020B0604020202020204" pitchFamily="34" charset="0"/>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003366"/>
          </a:solidFill>
          <a:latin typeface="Arial" panose="020B0604020202020204" pitchFamily="34" charset="0"/>
          <a:ea typeface="+mn-ea"/>
          <a:cs typeface="Arial" panose="020B0604020202020204" pitchFamily="34" charset="0"/>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003366"/>
          </a:solidFill>
          <a:latin typeface="Arial" panose="020B0604020202020204" pitchFamily="34" charset="0"/>
          <a:ea typeface="+mn-ea"/>
          <a:cs typeface="Arial" panose="020B0604020202020204" pitchFamily="34" charset="0"/>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03366"/>
          </a:solidFill>
          <a:latin typeface="Arial" panose="020B0604020202020204" pitchFamily="34" charset="0"/>
          <a:ea typeface="+mn-ea"/>
          <a:cs typeface="Arial" panose="020B0604020202020204" pitchFamily="34" charset="0"/>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4.png"/><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2.xml"/><Relationship Id="rId10" Type="http://schemas.openxmlformats.org/officeDocument/2006/relationships/slide" Target="slide38.xml"/><Relationship Id="rId4" Type="http://schemas.openxmlformats.org/officeDocument/2006/relationships/slide" Target="slide10.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8" Type="http://schemas.openxmlformats.org/officeDocument/2006/relationships/hyperlink" Target="https://www.ipsos.com/en-uk/public-services-face-crisis-confidence-election-looms" TargetMode="External"/><Relationship Id="rId13" Type="http://schemas.openxmlformats.org/officeDocument/2006/relationships/hyperlink" Target="https://www.thetimes.com/article/47e9e6a7-379d-47e4-b239-2fa7f2250abc?shareToken=b386718214e4133241227d8342184cfb" TargetMode="External"/><Relationship Id="rId3" Type="http://schemas.openxmlformats.org/officeDocument/2006/relationships/image" Target="../media/image4.png"/><Relationship Id="rId7" Type="http://schemas.openxmlformats.org/officeDocument/2006/relationships/hyperlink" Target="https://www.ons.gov.uk/peoplepopulationandcommunity/housing/articles/whoismostexposedtorisinghousingcostsinenglandandwales/2024-04-25" TargetMode="External"/><Relationship Id="rId12" Type="http://schemas.openxmlformats.org/officeDocument/2006/relationships/hyperlink" Target="https://natcen.ac.uk/publications/bsa-41-damaged-politic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london.gov.uk/who-we-are/what-london-assembly-does/london-assembly-work/london-assembly-publications/cost-living-working-group-report" TargetMode="External"/><Relationship Id="rId11" Type="http://schemas.openxmlformats.org/officeDocument/2006/relationships/hyperlink" Target="https://lgiu.org/wp-content/uploads/2024/04/State-of-the-Locals-2024-Ipsos-Polling.pdf#page=4" TargetMode="External"/><Relationship Id="rId5" Type="http://schemas.openxmlformats.org/officeDocument/2006/relationships/hyperlink" Target="https://www.thetimes.com/article/ff549128-0f41-416a-829d-3211929b1bcb?shareToken=ba369dd95290b0717c031a651dc3c0a2" TargetMode="External"/><Relationship Id="rId10" Type="http://schemas.openxmlformats.org/officeDocument/2006/relationships/hyperlink" Target="https://natcen.ac.uk/publications/public-confidence-official-statistics" TargetMode="External"/><Relationship Id="rId4" Type="http://schemas.openxmlformats.org/officeDocument/2006/relationships/hyperlink" Target="https://www.bbc.co.uk/news/uk-england-london-68407084" TargetMode="External"/><Relationship Id="rId9" Type="http://schemas.openxmlformats.org/officeDocument/2006/relationships/hyperlink" Target="https://lgiu.org/wp-content/uploads/2024/04/State-of-the-Locals-2024-Ipsos-Polling.pdf#page=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local.gov.uk/sites/default/files/documents/SG_Resident%20Satisfaction%20Polling%20Round%2034_MJ%20RA.pdf#page=19" TargetMode="External"/><Relationship Id="rId4" Type="http://schemas.openxmlformats.org/officeDocument/2006/relationships/hyperlink" Target="https://www.local.gov.uk/sites/default/files/documents/Resident%20Satisfaction%20Polling%20Round%2037.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B3237-FFDC-46A7-857F-DE8298839C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6" y="0"/>
            <a:ext cx="10004516" cy="6858000"/>
          </a:xfrm>
          <a:prstGeom prst="rect">
            <a:avLst/>
          </a:prstGeom>
        </p:spPr>
      </p:pic>
      <p:sp>
        <p:nvSpPr>
          <p:cNvPr id="2" name="Title 1">
            <a:extLst>
              <a:ext uri="{FF2B5EF4-FFF2-40B4-BE49-F238E27FC236}">
                <a16:creationId xmlns:a16="http://schemas.microsoft.com/office/drawing/2014/main" id="{6927F664-E594-9777-B121-92467E6AA3E3}"/>
              </a:ext>
            </a:extLst>
          </p:cNvPr>
          <p:cNvSpPr>
            <a:spLocks noGrp="1"/>
          </p:cNvSpPr>
          <p:nvPr>
            <p:ph type="ctrTitle"/>
          </p:nvPr>
        </p:nvSpPr>
        <p:spPr>
          <a:xfrm>
            <a:off x="88776" y="1653308"/>
            <a:ext cx="5705617" cy="1394691"/>
          </a:xfrm>
        </p:spPr>
        <p:txBody>
          <a:bodyPr>
            <a:normAutofit/>
          </a:bodyPr>
          <a:lstStyle/>
          <a:p>
            <a:r>
              <a:rPr lang="en-GB"/>
              <a:t>Tower Hamlets Annual Resident Survey 2024</a:t>
            </a:r>
          </a:p>
        </p:txBody>
      </p:sp>
      <p:sp>
        <p:nvSpPr>
          <p:cNvPr id="5" name="Title 2">
            <a:extLst>
              <a:ext uri="{FF2B5EF4-FFF2-40B4-BE49-F238E27FC236}">
                <a16:creationId xmlns:a16="http://schemas.microsoft.com/office/drawing/2014/main" id="{618C2451-7F58-4AED-976C-8620CCE38F7B}"/>
              </a:ext>
            </a:extLst>
          </p:cNvPr>
          <p:cNvSpPr txBox="1">
            <a:spLocks/>
          </p:cNvSpPr>
          <p:nvPr/>
        </p:nvSpPr>
        <p:spPr>
          <a:xfrm>
            <a:off x="88776" y="2973742"/>
            <a:ext cx="4592638" cy="475131"/>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71484">
              <a:lnSpc>
                <a:spcPct val="100000"/>
              </a:lnSpc>
              <a:spcBef>
                <a:spcPts val="0"/>
              </a:spcBef>
              <a:defRPr/>
            </a:pPr>
            <a:r>
              <a:rPr lang="en-GB" sz="2600" dirty="0">
                <a:solidFill>
                  <a:srgbClr val="00445E"/>
                </a:solidFill>
                <a:latin typeface="Raleway-Medium"/>
                <a:ea typeface="+mn-ea"/>
                <a:cs typeface="Arial"/>
              </a:rPr>
              <a:t>Summary briefing</a:t>
            </a:r>
          </a:p>
        </p:txBody>
      </p:sp>
    </p:spTree>
    <p:extLst>
      <p:ext uri="{BB962C8B-B14F-4D97-AF65-F5344CB8AC3E}">
        <p14:creationId xmlns:p14="http://schemas.microsoft.com/office/powerpoint/2010/main" val="36087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Views of the council</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survey covers four broad areas</a:t>
            </a:r>
          </a:p>
          <a:p>
            <a:pPr marL="457200" indent="-457200">
              <a:lnSpc>
                <a:spcPct val="100000"/>
              </a:lnSpc>
              <a:buFont typeface="+mj-lt"/>
              <a:buAutoNum type="arabicPeriod"/>
            </a:pPr>
            <a:r>
              <a:rPr lang="en-US" sz="2200" b="1">
                <a:solidFill>
                  <a:srgbClr val="1E5A71"/>
                </a:solidFill>
                <a:latin typeface="Raleway" panose="020B0503030101060003"/>
                <a:ea typeface="Calibri" panose="020F0502020204030204" pitchFamily="34" charset="0"/>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r>
              <a:rPr lang="en-US" sz="2200" err="1">
                <a:solidFill>
                  <a:srgbClr val="FFFFFF"/>
                </a:solidFill>
                <a:latin typeface="Raleway" panose="020B0503030101060003"/>
                <a:ea typeface="Calibri" panose="020F0502020204030204" pitchFamily="34" charset="0"/>
                <a:cs typeface="Calibri" panose="020F0502020204030204" pitchFamily="34" charset="0"/>
              </a:rPr>
              <a:t>oncerns</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10</a:t>
            </a:fld>
            <a:endParaRPr lang="en-GB">
              <a:solidFill>
                <a:srgbClr val="1E5A71"/>
              </a:solidFill>
              <a:latin typeface="Raleway" pitchFamily="2" charset="0"/>
            </a:endParaRPr>
          </a:p>
        </p:txBody>
      </p:sp>
    </p:spTree>
    <p:extLst>
      <p:ext uri="{BB962C8B-B14F-4D97-AF65-F5344CB8AC3E}">
        <p14:creationId xmlns:p14="http://schemas.microsoft.com/office/powerpoint/2010/main" val="236868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68432" y="509720"/>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Residents views of the council 2024</a:t>
            </a:r>
            <a:endParaRPr lang="en-GB" sz="1800" i="1">
              <a:solidFill>
                <a:srgbClr val="319B31"/>
              </a:solidFill>
              <a:latin typeface="Raleway" panose="020B0503030101060003"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288BB96-05BF-C157-AC16-53598403ABB3}"/>
              </a:ext>
            </a:extLst>
          </p:cNvPr>
          <p:cNvGraphicFramePr>
            <a:graphicFrameLocks noGrp="1"/>
          </p:cNvGraphicFramePr>
          <p:nvPr>
            <p:extLst>
              <p:ext uri="{D42A27DB-BD31-4B8C-83A1-F6EECF244321}">
                <p14:modId xmlns:p14="http://schemas.microsoft.com/office/powerpoint/2010/main" val="3892050245"/>
              </p:ext>
            </p:extLst>
          </p:nvPr>
        </p:nvGraphicFramePr>
        <p:xfrm>
          <a:off x="147394" y="1306662"/>
          <a:ext cx="9611999" cy="4191000"/>
        </p:xfrm>
        <a:graphic>
          <a:graphicData uri="http://schemas.openxmlformats.org/drawingml/2006/table">
            <a:tbl>
              <a:tblPr firstRow="1"/>
              <a:tblGrid>
                <a:gridCol w="5173232">
                  <a:extLst>
                    <a:ext uri="{9D8B030D-6E8A-4147-A177-3AD203B41FA5}">
                      <a16:colId xmlns:a16="http://schemas.microsoft.com/office/drawing/2014/main" val="3694006698"/>
                    </a:ext>
                  </a:extLst>
                </a:gridCol>
                <a:gridCol w="1629370">
                  <a:extLst>
                    <a:ext uri="{9D8B030D-6E8A-4147-A177-3AD203B41FA5}">
                      <a16:colId xmlns:a16="http://schemas.microsoft.com/office/drawing/2014/main" val="1710685926"/>
                    </a:ext>
                  </a:extLst>
                </a:gridCol>
                <a:gridCol w="601374">
                  <a:extLst>
                    <a:ext uri="{9D8B030D-6E8A-4147-A177-3AD203B41FA5}">
                      <a16:colId xmlns:a16="http://schemas.microsoft.com/office/drawing/2014/main" val="2995946212"/>
                    </a:ext>
                  </a:extLst>
                </a:gridCol>
                <a:gridCol w="601374">
                  <a:extLst>
                    <a:ext uri="{9D8B030D-6E8A-4147-A177-3AD203B41FA5}">
                      <a16:colId xmlns:a16="http://schemas.microsoft.com/office/drawing/2014/main" val="621665063"/>
                    </a:ext>
                  </a:extLst>
                </a:gridCol>
                <a:gridCol w="588300">
                  <a:extLst>
                    <a:ext uri="{9D8B030D-6E8A-4147-A177-3AD203B41FA5}">
                      <a16:colId xmlns:a16="http://schemas.microsoft.com/office/drawing/2014/main" val="1871996791"/>
                    </a:ext>
                  </a:extLst>
                </a:gridCol>
                <a:gridCol w="1018349">
                  <a:extLst>
                    <a:ext uri="{9D8B030D-6E8A-4147-A177-3AD203B41FA5}">
                      <a16:colId xmlns:a16="http://schemas.microsoft.com/office/drawing/2014/main" val="3289744389"/>
                    </a:ext>
                  </a:extLst>
                </a:gridCol>
              </a:tblGrid>
              <a:tr h="4677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50" b="1" i="0" u="none" strike="noStrike">
                          <a:solidFill>
                            <a:srgbClr val="1E5A71"/>
                          </a:solidFill>
                          <a:effectLst/>
                          <a:latin typeface="Raleway" pitchFamily="2" charset="0"/>
                        </a:rPr>
                        <a:t> Resident perception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 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250" b="1" i="0" u="none" strike="noStrike">
                          <a:solidFill>
                            <a:srgbClr val="1E5A71"/>
                          </a:solidFill>
                          <a:effectLst/>
                          <a:latin typeface="Raleway" pitchFamily="2" charset="0"/>
                        </a:rPr>
                        <a:t>2023 –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50" b="1" u="none" strike="noStrike">
                          <a:solidFill>
                            <a:srgbClr val="1E5A71"/>
                          </a:solidFill>
                          <a:effectLst/>
                          <a:latin typeface="Raleway" pitchFamily="2" charset="0"/>
                        </a:rPr>
                        <a:t>Statistically Significant?</a:t>
                      </a:r>
                      <a:endParaRPr lang="en-GB" sz="125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251004"/>
                  </a:ext>
                </a:extLst>
              </a:tr>
              <a:tr h="46338">
                <a:tc>
                  <a:txBody>
                    <a:bodyPr/>
                    <a:lstStyle/>
                    <a:p>
                      <a:pPr algn="ctr" fontAlgn="t"/>
                      <a:r>
                        <a:rPr lang="en-GB" sz="1250" b="0" i="0" u="none" strike="noStrike">
                          <a:solidFill>
                            <a:srgbClr val="1E5A71"/>
                          </a:solidFill>
                          <a:effectLst/>
                          <a:latin typeface="Raleway" pitchFamily="2" charset="0"/>
                        </a:rPr>
                        <a:t>My council involves residents when making decisions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880413"/>
                  </a:ext>
                </a:extLst>
              </a:tr>
              <a:tr h="92676">
                <a:tc>
                  <a:txBody>
                    <a:bodyPr/>
                    <a:lstStyle/>
                    <a:p>
                      <a:pPr algn="ctr" fontAlgn="t"/>
                      <a:r>
                        <a:rPr lang="en-US" sz="1250" b="0" i="0" u="none" strike="noStrike">
                          <a:solidFill>
                            <a:srgbClr val="1E5A71"/>
                          </a:solidFill>
                          <a:effectLst/>
                          <a:latin typeface="Raleway" pitchFamily="2" charset="0"/>
                        </a:rPr>
                        <a:t>Overall, how well informed do you think Tower Hamlets Council keeps residents about the services and benefits it provides?</a:t>
                      </a:r>
                      <a:endParaRPr lang="en-GB" sz="125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50" b="0" i="0" u="none" strike="noStrike">
                          <a:solidFill>
                            <a:srgbClr val="1E5A71"/>
                          </a:solidFill>
                          <a:effectLst/>
                          <a:latin typeface="Raleway" pitchFamily="2" charset="0"/>
                        </a:rPr>
                        <a:t>Very well informed / Fairly well informed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867221"/>
                  </a:ext>
                </a:extLst>
              </a:tr>
              <a:tr h="46338">
                <a:tc>
                  <a:txBody>
                    <a:bodyPr/>
                    <a:lstStyle/>
                    <a:p>
                      <a:pPr algn="ctr" fontAlgn="t"/>
                      <a:r>
                        <a:rPr lang="en-GB" sz="1250" b="0" i="0" u="none" strike="noStrike">
                          <a:solidFill>
                            <a:srgbClr val="1E5A71"/>
                          </a:solidFill>
                          <a:effectLst/>
                          <a:latin typeface="Raleway" pitchFamily="2" charset="0"/>
                        </a:rPr>
                        <a:t>My council is doing a good job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012577"/>
                  </a:ext>
                </a:extLst>
              </a:tr>
              <a:tr h="46338">
                <a:tc>
                  <a:txBody>
                    <a:bodyPr/>
                    <a:lstStyle/>
                    <a:p>
                      <a:pPr algn="ctr" fontAlgn="t"/>
                      <a:r>
                        <a:rPr lang="en-GB" sz="1250" b="0" i="0" u="none" strike="noStrike">
                          <a:solidFill>
                            <a:srgbClr val="1E5A71"/>
                          </a:solidFill>
                          <a:effectLst/>
                          <a:latin typeface="Raleway" pitchFamily="2" charset="0"/>
                        </a:rPr>
                        <a:t>My council is efficient and well run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836966"/>
                  </a:ext>
                </a:extLst>
              </a:tr>
              <a:tr h="69507">
                <a:tc>
                  <a:txBody>
                    <a:bodyPr/>
                    <a:lstStyle/>
                    <a:p>
                      <a:pPr algn="ctr" fontAlgn="t"/>
                      <a:r>
                        <a:rPr lang="en-US" sz="1250" b="0" i="0" u="none" strike="noStrike">
                          <a:solidFill>
                            <a:srgbClr val="1E5A71"/>
                          </a:solidFill>
                          <a:effectLst/>
                          <a:latin typeface="Raleway" pitchFamily="2" charset="0"/>
                        </a:rPr>
                        <a:t>To what extent do you think Tower Hamlets Council acts on the concerns of local residents?</a:t>
                      </a:r>
                      <a:endParaRPr lang="en-GB" sz="125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50" b="0" i="0" u="none" strike="noStrike">
                          <a:solidFill>
                            <a:srgbClr val="1E5A71"/>
                          </a:solidFill>
                          <a:effectLst/>
                          <a:latin typeface="Raleway" pitchFamily="2" charset="0"/>
                        </a:rPr>
                        <a:t>Summary: A great deal / A 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101830"/>
                  </a:ext>
                </a:extLst>
              </a:tr>
              <a:tr h="46338">
                <a:tc>
                  <a:txBody>
                    <a:bodyPr/>
                    <a:lstStyle/>
                    <a:p>
                      <a:pPr algn="ctr" fontAlgn="t"/>
                      <a:r>
                        <a:rPr lang="en-GB" sz="1250" b="0" i="0" u="none" strike="noStrike">
                          <a:solidFill>
                            <a:srgbClr val="1E5A71"/>
                          </a:solidFill>
                          <a:effectLst/>
                          <a:latin typeface="Raleway" pitchFamily="2" charset="0"/>
                        </a:rPr>
                        <a:t>My council responds quickly when asked for help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119403"/>
                  </a:ext>
                </a:extLst>
              </a:tr>
              <a:tr h="46338">
                <a:tc>
                  <a:txBody>
                    <a:bodyPr/>
                    <a:lstStyle/>
                    <a:p>
                      <a:pPr algn="ctr" fontAlgn="t"/>
                      <a:r>
                        <a:rPr lang="en-GB" sz="1250" b="0" i="0" u="none" strike="noStrike">
                          <a:solidFill>
                            <a:srgbClr val="1E5A71"/>
                          </a:solidFill>
                          <a:effectLst/>
                          <a:latin typeface="Raleway" pitchFamily="2" charset="0"/>
                        </a:rPr>
                        <a:t>My council has staff who are friendly and polite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92820"/>
                  </a:ext>
                </a:extLst>
              </a:tr>
              <a:tr h="46338">
                <a:tc>
                  <a:txBody>
                    <a:bodyPr/>
                    <a:lstStyle/>
                    <a:p>
                      <a:pPr algn="ctr" fontAlgn="t"/>
                      <a:r>
                        <a:rPr lang="en-GB" sz="1250" b="0" i="0" u="none" strike="noStrike">
                          <a:solidFill>
                            <a:srgbClr val="1E5A71"/>
                          </a:solidFill>
                          <a:effectLst/>
                          <a:latin typeface="Raleway" pitchFamily="2" charset="0"/>
                        </a:rPr>
                        <a:t>My council doesn't do enough for people like 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627831"/>
                  </a:ext>
                </a:extLst>
              </a:tr>
              <a:tr h="46778">
                <a:tc>
                  <a:txBody>
                    <a:bodyPr/>
                    <a:lstStyle/>
                    <a:p>
                      <a:pPr algn="ctr" fontAlgn="t"/>
                      <a:r>
                        <a:rPr lang="en-US" sz="1250" b="0" i="0" u="none" strike="noStrike">
                          <a:solidFill>
                            <a:srgbClr val="1E5A71"/>
                          </a:solidFill>
                          <a:effectLst/>
                          <a:latin typeface="Raleway" pitchFamily="2" charset="0"/>
                        </a:rPr>
                        <a:t>To what extent do you agree or disagree that Tower Hamlets Council provides value for money?</a:t>
                      </a:r>
                      <a:endParaRPr lang="en-GB" sz="125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2179"/>
                  </a:ext>
                </a:extLst>
              </a:tr>
              <a:tr h="46338">
                <a:tc>
                  <a:txBody>
                    <a:bodyPr/>
                    <a:lstStyle/>
                    <a:p>
                      <a:pPr algn="ctr" fontAlgn="t"/>
                      <a:r>
                        <a:rPr lang="en-GB" sz="1250" b="0" i="0" u="none" strike="noStrike">
                          <a:solidFill>
                            <a:srgbClr val="1E5A71"/>
                          </a:solidFill>
                          <a:effectLst/>
                          <a:latin typeface="Raleway" pitchFamily="2" charset="0"/>
                        </a:rPr>
                        <a:t>My council is doing a better job now than one year ago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628361"/>
                  </a:ext>
                </a:extLst>
              </a:tr>
              <a:tr h="46338">
                <a:tc>
                  <a:txBody>
                    <a:bodyPr/>
                    <a:lstStyle/>
                    <a:p>
                      <a:pPr algn="ctr" fontAlgn="t"/>
                      <a:r>
                        <a:rPr lang="en-GB" sz="1250" b="0" i="0" u="none" strike="noStrike">
                          <a:solidFill>
                            <a:srgbClr val="1E5A71"/>
                          </a:solidFill>
                          <a:effectLst/>
                          <a:latin typeface="Raleway" pitchFamily="2" charset="0"/>
                        </a:rPr>
                        <a:t>My council is making the local area a better place for people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388655"/>
                  </a:ext>
                </a:extLst>
              </a:tr>
              <a:tr h="46778">
                <a:tc>
                  <a:txBody>
                    <a:bodyPr/>
                    <a:lstStyle/>
                    <a:p>
                      <a:pPr algn="ctr" fontAlgn="t"/>
                      <a:r>
                        <a:rPr lang="en-GB" sz="1250" b="0" i="0" u="none" strike="noStrike">
                          <a:solidFill>
                            <a:srgbClr val="1E5A71"/>
                          </a:solidFill>
                          <a:effectLst/>
                          <a:latin typeface="Raleway" pitchFamily="2" charset="0"/>
                        </a:rPr>
                        <a:t>To what extent do you agree or disagree that Tower Hamlets Council is open and transparent about its activities?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027842"/>
                  </a:ext>
                </a:extLst>
              </a:tr>
              <a:tr h="46778">
                <a:tc>
                  <a:txBody>
                    <a:bodyPr/>
                    <a:lstStyle/>
                    <a:p>
                      <a:pPr algn="ctr" fontAlgn="t"/>
                      <a:r>
                        <a:rPr lang="en-GB" sz="1250" b="0" i="0" u="none" strike="noStrike">
                          <a:solidFill>
                            <a:srgbClr val="1E5A71"/>
                          </a:solidFill>
                          <a:effectLst/>
                          <a:latin typeface="Raleway" pitchFamily="2" charset="0"/>
                        </a:rPr>
                        <a:t>How much do you trust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50" b="0" i="0" u="none" strike="noStrike">
                          <a:solidFill>
                            <a:srgbClr val="1E5A71"/>
                          </a:solidFill>
                          <a:effectLst/>
                          <a:latin typeface="Raleway" pitchFamily="2" charset="0"/>
                        </a:rPr>
                        <a:t>Summary: A great deal / A 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154444"/>
                  </a:ext>
                </a:extLst>
              </a:tr>
              <a:tr h="46778">
                <a:tc>
                  <a:txBody>
                    <a:bodyPr/>
                    <a:lstStyle/>
                    <a:p>
                      <a:pPr algn="ctr" fontAlgn="t"/>
                      <a:r>
                        <a:rPr lang="en-US" sz="1250" b="0" i="0" u="none" strike="noStrike">
                          <a:solidFill>
                            <a:srgbClr val="1E5A71"/>
                          </a:solidFill>
                          <a:effectLst/>
                          <a:latin typeface="Raleway" pitchFamily="2" charset="0"/>
                        </a:rPr>
                        <a:t>Overall, how satisfied or dissatisfied are you with the way Tower Hamlets runs things?</a:t>
                      </a:r>
                      <a:endParaRPr lang="en-GB" sz="125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50" b="0" i="0" u="none" strike="noStrike">
                          <a:solidFill>
                            <a:srgbClr val="1E5A71"/>
                          </a:solidFill>
                          <a:effectLst/>
                          <a:latin typeface="Raleway" pitchFamily="2" charset="0"/>
                        </a:rPr>
                        <a:t>Summary: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50" b="0" i="0" u="none" strike="noStrike" kern="1200">
                          <a:solidFill>
                            <a:srgbClr val="1E5A71"/>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50" b="0" i="0" u="none" strike="noStrike" kern="1200">
                          <a:solidFill>
                            <a:srgbClr val="1E5A71"/>
                          </a:solidFill>
                          <a:effectLst/>
                          <a:latin typeface="Raleway" pitchFamily="2" charset="0"/>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5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50" b="0" i="0" u="none" strike="noStrike" kern="1200">
                          <a:solidFill>
                            <a:srgbClr val="1E5A71"/>
                          </a:solidFill>
                          <a:effectLst/>
                          <a:latin typeface="Raleway" pitchFamily="2" charset="0"/>
                          <a:ea typeface="+mn-ea"/>
                          <a:cs typeface="+mn-cs"/>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3837908"/>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156213" y="5925885"/>
            <a:ext cx="95916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400">
                <a:solidFill>
                  <a:srgbClr val="1E5A71"/>
                </a:solidFill>
                <a:latin typeface="Raleway"/>
                <a:ea typeface="Calibri" panose="020F0502020204030204" pitchFamily="34" charset="0"/>
                <a:cs typeface="Arial"/>
              </a:rPr>
              <a:t>Almost all (9) of these measures have resulted in a statistically significant improvement on the 2023 results. The rise in Don’t Know responses seen in 2023 has been largely reversed. The 20% Don’t Know figure for the question on whether ‘</a:t>
            </a:r>
            <a:r>
              <a:rPr lang="en-US" altLang="en-US" sz="1400">
                <a:solidFill>
                  <a:srgbClr val="1E5A71"/>
                </a:solidFill>
                <a:latin typeface="Raleway"/>
                <a:ea typeface="Calibri" panose="020F0502020204030204" pitchFamily="34" charset="0"/>
                <a:cs typeface="Arial"/>
              </a:rPr>
              <a:t>My council is doing a better job now than one year ago’ fell to 8% in 2024.</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11</a:t>
            </a:fld>
            <a:endParaRPr lang="en-GB">
              <a:solidFill>
                <a:srgbClr val="1E5A71"/>
              </a:solidFill>
              <a:latin typeface="Raleway" pitchFamily="2" charset="0"/>
            </a:endParaRPr>
          </a:p>
        </p:txBody>
      </p:sp>
    </p:spTree>
    <p:extLst>
      <p:ext uri="{BB962C8B-B14F-4D97-AF65-F5344CB8AC3E}">
        <p14:creationId xmlns:p14="http://schemas.microsoft.com/office/powerpoint/2010/main" val="293730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Services</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r>
              <a:rPr lang="en-US" sz="2200">
                <a:solidFill>
                  <a:srgbClr val="1E5A71"/>
                </a:solidFill>
                <a:latin typeface="Raleway" panose="020B0503030101060003"/>
                <a:cs typeface="Calibri" panose="020F0502020204030204" pitchFamily="34" charset="0"/>
              </a:rPr>
              <a:t> </a:t>
            </a:r>
            <a:r>
              <a:rPr lang="en-US" sz="2200">
                <a:solidFill>
                  <a:srgbClr val="FFFFFF"/>
                </a:solidFill>
                <a:latin typeface="Raleway" panose="020B0503030101060003"/>
                <a:ea typeface="Calibri" panose="020F0502020204030204" pitchFamily="34" charset="0"/>
                <a:cs typeface="Calibri" panose="020F0502020204030204" pitchFamily="34" charset="0"/>
              </a:rPr>
              <a:t>concerns</a:t>
            </a: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12</a:t>
            </a:fld>
            <a:endParaRPr lang="en-GB">
              <a:solidFill>
                <a:srgbClr val="1E5A71"/>
              </a:solidFill>
              <a:latin typeface="Raleway" pitchFamily="2" charset="0"/>
            </a:endParaRPr>
          </a:p>
        </p:txBody>
      </p:sp>
    </p:spTree>
    <p:extLst>
      <p:ext uri="{BB962C8B-B14F-4D97-AF65-F5344CB8AC3E}">
        <p14:creationId xmlns:p14="http://schemas.microsoft.com/office/powerpoint/2010/main" val="260895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79692" y="520735"/>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Service use</a:t>
            </a:r>
          </a:p>
        </p:txBody>
      </p:sp>
      <p:graphicFrame>
        <p:nvGraphicFramePr>
          <p:cNvPr id="3" name="Table 2">
            <a:extLst>
              <a:ext uri="{FF2B5EF4-FFF2-40B4-BE49-F238E27FC236}">
                <a16:creationId xmlns:a16="http://schemas.microsoft.com/office/drawing/2014/main" id="{B28DBF32-FFDB-1B55-1272-E63DBEDEE6E3}"/>
              </a:ext>
            </a:extLst>
          </p:cNvPr>
          <p:cNvGraphicFramePr>
            <a:graphicFrameLocks noGrp="1"/>
          </p:cNvGraphicFramePr>
          <p:nvPr>
            <p:extLst>
              <p:ext uri="{D42A27DB-BD31-4B8C-83A1-F6EECF244321}">
                <p14:modId xmlns:p14="http://schemas.microsoft.com/office/powerpoint/2010/main" val="4208646114"/>
              </p:ext>
            </p:extLst>
          </p:nvPr>
        </p:nvGraphicFramePr>
        <p:xfrm>
          <a:off x="457241" y="1325880"/>
          <a:ext cx="9000000" cy="4206240"/>
        </p:xfrm>
        <a:graphic>
          <a:graphicData uri="http://schemas.openxmlformats.org/drawingml/2006/table">
            <a:tbl>
              <a:tblPr firstRow="1"/>
              <a:tblGrid>
                <a:gridCol w="5434557">
                  <a:extLst>
                    <a:ext uri="{9D8B030D-6E8A-4147-A177-3AD203B41FA5}">
                      <a16:colId xmlns:a16="http://schemas.microsoft.com/office/drawing/2014/main" val="3012621385"/>
                    </a:ext>
                  </a:extLst>
                </a:gridCol>
                <a:gridCol w="697965">
                  <a:extLst>
                    <a:ext uri="{9D8B030D-6E8A-4147-A177-3AD203B41FA5}">
                      <a16:colId xmlns:a16="http://schemas.microsoft.com/office/drawing/2014/main" val="2672961530"/>
                    </a:ext>
                  </a:extLst>
                </a:gridCol>
                <a:gridCol w="697965">
                  <a:extLst>
                    <a:ext uri="{9D8B030D-6E8A-4147-A177-3AD203B41FA5}">
                      <a16:colId xmlns:a16="http://schemas.microsoft.com/office/drawing/2014/main" val="1536599419"/>
                    </a:ext>
                  </a:extLst>
                </a:gridCol>
                <a:gridCol w="930619">
                  <a:extLst>
                    <a:ext uri="{9D8B030D-6E8A-4147-A177-3AD203B41FA5}">
                      <a16:colId xmlns:a16="http://schemas.microsoft.com/office/drawing/2014/main" val="337308045"/>
                    </a:ext>
                  </a:extLst>
                </a:gridCol>
                <a:gridCol w="1238894">
                  <a:extLst>
                    <a:ext uri="{9D8B030D-6E8A-4147-A177-3AD203B41FA5}">
                      <a16:colId xmlns:a16="http://schemas.microsoft.com/office/drawing/2014/main" val="933243592"/>
                    </a:ext>
                  </a:extLst>
                </a:gridCol>
              </a:tblGrid>
              <a:tr h="807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1E5A71"/>
                          </a:solidFill>
                          <a:effectLst/>
                          <a:latin typeface="Raleway" pitchFamily="2" charset="0"/>
                        </a:rPr>
                        <a:t>Which of these services provided locally do you or members of your household use nowadays?</a:t>
                      </a:r>
                      <a:endParaRPr lang="en-GB" sz="12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1E5A71"/>
                          </a:solidFill>
                          <a:effectLst/>
                          <a:latin typeface="Raleway" pitchFamily="2" charset="0"/>
                        </a:rPr>
                        <a:t> 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a:solidFill>
                            <a:srgbClr val="1E5A71"/>
                          </a:solidFill>
                          <a:effectLst/>
                          <a:latin typeface="Raleway" pitchFamily="2" charset="0"/>
                        </a:rPr>
                        <a:t>Statistically Significant?</a:t>
                      </a:r>
                      <a:endParaRPr lang="en-GB" sz="12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456859"/>
                  </a:ext>
                </a:extLst>
              </a:tr>
              <a:tr h="40357">
                <a:tc>
                  <a:txBody>
                    <a:bodyPr/>
                    <a:lstStyle/>
                    <a:p>
                      <a:pPr algn="ctr" fontAlgn="ctr"/>
                      <a:r>
                        <a:rPr lang="en-GB" sz="1200" b="0" i="0" u="none" strike="noStrike">
                          <a:solidFill>
                            <a:srgbClr val="1E5A71"/>
                          </a:solidFill>
                          <a:effectLst/>
                          <a:latin typeface="Raleway" pitchFamily="2" charset="0"/>
                        </a:rPr>
                        <a:t>Parks and green spaces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084857"/>
                  </a:ext>
                </a:extLst>
              </a:tr>
              <a:tr h="40357">
                <a:tc>
                  <a:txBody>
                    <a:bodyPr/>
                    <a:lstStyle/>
                    <a:p>
                      <a:pPr algn="ctr" fontAlgn="ctr"/>
                      <a:r>
                        <a:rPr lang="en-GB" sz="1200" b="0" i="0" u="none" strike="noStrike">
                          <a:solidFill>
                            <a:srgbClr val="1E5A71"/>
                          </a:solidFill>
                          <a:effectLst/>
                          <a:latin typeface="Raleway" pitchFamily="2" charset="0"/>
                        </a:rPr>
                        <a:t>Recycling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553074"/>
                  </a:ext>
                </a:extLst>
              </a:tr>
              <a:tr h="40357">
                <a:tc>
                  <a:txBody>
                    <a:bodyPr/>
                    <a:lstStyle/>
                    <a:p>
                      <a:pPr algn="ctr" fontAlgn="ctr"/>
                      <a:r>
                        <a:rPr lang="en-GB" sz="1200" b="0" i="0" u="none" strike="noStrike">
                          <a:solidFill>
                            <a:srgbClr val="1E5A71"/>
                          </a:solidFill>
                          <a:effectLst/>
                          <a:latin typeface="Raleway" pitchFamily="2" charset="0"/>
                        </a:rPr>
                        <a:t>Libraries/idea stores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459159"/>
                  </a:ext>
                </a:extLst>
              </a:tr>
              <a:tr h="40357">
                <a:tc>
                  <a:txBody>
                    <a:bodyPr/>
                    <a:lstStyle/>
                    <a:p>
                      <a:pPr algn="ctr" fontAlgn="ctr"/>
                      <a:r>
                        <a:rPr lang="en-GB" sz="1200" b="0" i="0" u="none" strike="noStrike">
                          <a:solidFill>
                            <a:srgbClr val="1E5A71"/>
                          </a:solidFill>
                          <a:effectLst/>
                          <a:latin typeface="Raleway" pitchFamily="2" charset="0"/>
                        </a:rPr>
                        <a:t>Parking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273871"/>
                  </a:ext>
                </a:extLst>
              </a:tr>
              <a:tr h="40357">
                <a:tc>
                  <a:txBody>
                    <a:bodyPr/>
                    <a:lstStyle/>
                    <a:p>
                      <a:pPr algn="ctr" fontAlgn="ctr"/>
                      <a:r>
                        <a:rPr lang="en-GB" sz="1200" b="0" i="0" u="none" strike="noStrike">
                          <a:solidFill>
                            <a:srgbClr val="1E5A71"/>
                          </a:solidFill>
                          <a:effectLst/>
                          <a:latin typeface="Raleway" pitchFamily="2" charset="0"/>
                        </a:rPr>
                        <a:t>Leisure and sports facilities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370039"/>
                  </a:ext>
                </a:extLst>
              </a:tr>
              <a:tr h="40357">
                <a:tc>
                  <a:txBody>
                    <a:bodyPr/>
                    <a:lstStyle/>
                    <a:p>
                      <a:pPr algn="ctr" fontAlgn="ctr"/>
                      <a:r>
                        <a:rPr lang="en-GB" sz="1200" b="0" i="0" u="none" strike="noStrike">
                          <a:solidFill>
                            <a:srgbClr val="1E5A71"/>
                          </a:solidFill>
                          <a:effectLst/>
                          <a:latin typeface="Raleway" pitchFamily="2" charset="0"/>
                        </a:rPr>
                        <a:t>Housing benefit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863421"/>
                  </a:ext>
                </a:extLst>
              </a:tr>
              <a:tr h="71069">
                <a:tc>
                  <a:txBody>
                    <a:bodyPr/>
                    <a:lstStyle/>
                    <a:p>
                      <a:pPr algn="ctr" fontAlgn="ctr"/>
                      <a:r>
                        <a:rPr lang="en-US" sz="1200" b="0" i="0" u="none" strike="noStrike">
                          <a:solidFill>
                            <a:srgbClr val="1E5A71"/>
                          </a:solidFill>
                          <a:effectLst/>
                          <a:latin typeface="Raleway" pitchFamily="2" charset="0"/>
                        </a:rPr>
                        <a:t>Primary Education (5-11's) provided by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8668175"/>
                  </a:ext>
                </a:extLst>
              </a:tr>
              <a:tr h="80715">
                <a:tc>
                  <a:txBody>
                    <a:bodyPr/>
                    <a:lstStyle/>
                    <a:p>
                      <a:pPr algn="ctr" fontAlgn="ctr"/>
                      <a:r>
                        <a:rPr lang="en-US" sz="1200" b="0" i="0" u="none" strike="noStrike">
                          <a:solidFill>
                            <a:srgbClr val="1E5A71"/>
                          </a:solidFill>
                          <a:effectLst/>
                          <a:latin typeface="Raleway" pitchFamily="2" charset="0"/>
                        </a:rPr>
                        <a:t>Secondary Education (11-18's) provided by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094138"/>
                  </a:ext>
                </a:extLst>
              </a:tr>
              <a:tr h="80715">
                <a:tc>
                  <a:txBody>
                    <a:bodyPr/>
                    <a:lstStyle/>
                    <a:p>
                      <a:pPr algn="ctr" fontAlgn="ctr"/>
                      <a:r>
                        <a:rPr lang="en-US" sz="1200" b="0" i="0" u="none" strike="noStrike">
                          <a:solidFill>
                            <a:srgbClr val="1E5A71"/>
                          </a:solidFill>
                          <a:effectLst/>
                          <a:latin typeface="Raleway" pitchFamily="2" charset="0"/>
                        </a:rPr>
                        <a:t>Nursery education (under 5's) provided by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848294"/>
                  </a:ext>
                </a:extLst>
              </a:tr>
              <a:tr h="40357">
                <a:tc>
                  <a:txBody>
                    <a:bodyPr/>
                    <a:lstStyle/>
                    <a:p>
                      <a:pPr algn="ctr" fontAlgn="ctr"/>
                      <a:r>
                        <a:rPr lang="en-GB" sz="1200" b="0" i="0" u="none" strike="noStrike">
                          <a:solidFill>
                            <a:srgbClr val="1E5A71"/>
                          </a:solidFill>
                          <a:effectLst/>
                          <a:latin typeface="Raleway" pitchFamily="2" charset="0"/>
                        </a:rPr>
                        <a:t>Children's centres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826960"/>
                  </a:ext>
                </a:extLst>
              </a:tr>
              <a:tr h="40357">
                <a:tc>
                  <a:txBody>
                    <a:bodyPr/>
                    <a:lstStyle/>
                    <a:p>
                      <a:pPr algn="ctr" fontAlgn="ctr"/>
                      <a:r>
                        <a:rPr lang="en-US" sz="1200" b="0" i="0" u="none" strike="noStrike">
                          <a:solidFill>
                            <a:srgbClr val="1E5A71"/>
                          </a:solidFill>
                          <a:effectLst/>
                          <a:latin typeface="Raleway" pitchFamily="2" charset="0"/>
                        </a:rPr>
                        <a:t>Services for people with disabilities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0222276"/>
                  </a:ext>
                </a:extLst>
              </a:tr>
              <a:tr h="40357">
                <a:tc>
                  <a:txBody>
                    <a:bodyPr/>
                    <a:lstStyle/>
                    <a:p>
                      <a:pPr algn="ctr" fontAlgn="ctr"/>
                      <a:r>
                        <a:rPr lang="en-GB" sz="1200" b="0" i="0" u="none" strike="noStrike">
                          <a:solidFill>
                            <a:srgbClr val="1E5A71"/>
                          </a:solidFill>
                          <a:effectLst/>
                          <a:latin typeface="Raleway" pitchFamily="2" charset="0"/>
                        </a:rPr>
                        <a:t>Adult Social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868794"/>
                  </a:ext>
                </a:extLst>
              </a:tr>
              <a:tr h="144270">
                <a:tc>
                  <a:txBody>
                    <a:bodyPr/>
                    <a:lstStyle/>
                    <a:p>
                      <a:pPr algn="ctr" fontAlgn="ctr"/>
                      <a:r>
                        <a:rPr lang="en-US" sz="1200" b="0" i="0" u="none" strike="noStrike">
                          <a:solidFill>
                            <a:srgbClr val="1E5A71"/>
                          </a:solidFill>
                          <a:effectLst/>
                          <a:latin typeface="Raleway" pitchFamily="2" charset="0"/>
                        </a:rPr>
                        <a:t>Adult education/ evening classes provided by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40423"/>
                  </a:ext>
                </a:extLst>
              </a:tr>
              <a:tr h="40357">
                <a:tc>
                  <a:txBody>
                    <a:bodyPr/>
                    <a:lstStyle/>
                    <a:p>
                      <a:pPr algn="ctr" fontAlgn="ctr"/>
                      <a:r>
                        <a:rPr lang="en-US" sz="1200" b="0" i="0" u="none" strike="noStrike">
                          <a:solidFill>
                            <a:srgbClr val="1E5A71"/>
                          </a:solidFill>
                          <a:effectLst/>
                          <a:latin typeface="Raleway" pitchFamily="2" charset="0"/>
                        </a:rPr>
                        <a:t>Social services for vulnerable children and families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9279630"/>
                  </a:ext>
                </a:extLst>
              </a:tr>
              <a:tr h="40357">
                <a:tc>
                  <a:txBody>
                    <a:bodyPr/>
                    <a:lstStyle/>
                    <a:p>
                      <a:pPr algn="ctr" fontAlgn="ctr"/>
                      <a:r>
                        <a:rPr lang="en-US" sz="1200" b="0" i="0" u="none" strike="noStrike">
                          <a:solidFill>
                            <a:srgbClr val="1E5A71"/>
                          </a:solidFill>
                          <a:effectLst/>
                          <a:latin typeface="Raleway" pitchFamily="2" charset="0"/>
                        </a:rPr>
                        <a:t>Services and support for older people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651421"/>
                  </a:ext>
                </a:extLst>
              </a:tr>
              <a:tr h="40357">
                <a:tc>
                  <a:txBody>
                    <a:bodyPr/>
                    <a:lstStyle/>
                    <a:p>
                      <a:pPr algn="ctr" fontAlgn="ctr"/>
                      <a:r>
                        <a:rPr lang="en-GB" sz="1200" b="0" i="0" u="none" strike="noStrike">
                          <a:solidFill>
                            <a:srgbClr val="1E5A71"/>
                          </a:solidFill>
                          <a:effectLst/>
                          <a:latin typeface="Raleway" pitchFamily="2" charset="0"/>
                        </a:rPr>
                        <a:t>Local health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159985"/>
                  </a:ext>
                </a:extLst>
              </a:tr>
              <a:tr h="40357">
                <a:tc>
                  <a:txBody>
                    <a:bodyPr/>
                    <a:lstStyle/>
                    <a:p>
                      <a:pPr algn="ctr" fontAlgn="ctr"/>
                      <a:r>
                        <a:rPr lang="en-GB" sz="1200" b="0" i="0" u="none" strike="noStrike">
                          <a:solidFill>
                            <a:srgbClr val="1E5A71"/>
                          </a:solidFill>
                          <a:effectLst/>
                          <a:latin typeface="Raleway" pitchFamily="2" charset="0"/>
                        </a:rPr>
                        <a:t>Social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241220"/>
                  </a:ext>
                </a:extLst>
              </a:tr>
              <a:tr h="40357">
                <a:tc>
                  <a:txBody>
                    <a:bodyPr/>
                    <a:lstStyle/>
                    <a:p>
                      <a:pPr algn="ctr" fontAlgn="ctr"/>
                      <a:r>
                        <a:rPr lang="en-GB" sz="1200" b="0" i="0" u="none" strike="noStrike">
                          <a:solidFill>
                            <a:srgbClr val="1E5A71"/>
                          </a:solidFill>
                          <a:effectLst/>
                          <a:latin typeface="Raleway" pitchFamily="2" charset="0"/>
                        </a:rPr>
                        <a:t>Council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149269"/>
                  </a:ext>
                </a:extLst>
              </a:tr>
              <a:tr h="40357">
                <a:tc>
                  <a:txBody>
                    <a:bodyPr/>
                    <a:lstStyle/>
                    <a:p>
                      <a:pPr algn="ctr" fontAlgn="ctr"/>
                      <a:r>
                        <a:rPr lang="en-GB" sz="1200" b="0" i="0" u="none" strike="noStrike">
                          <a:solidFill>
                            <a:srgbClr val="1E5A71"/>
                          </a:solidFill>
                          <a:effectLst/>
                          <a:latin typeface="Raleway" pitchFamily="2" charset="0"/>
                        </a:rPr>
                        <a:t>Youth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947831"/>
                  </a:ext>
                </a:extLst>
              </a:tr>
              <a:tr h="40357">
                <a:tc>
                  <a:txBody>
                    <a:bodyPr/>
                    <a:lstStyle/>
                    <a:p>
                      <a:pPr algn="ctr" fontAlgn="ctr"/>
                      <a:r>
                        <a:rPr lang="en-GB" sz="1200" b="0" i="0" u="none" strike="noStrike">
                          <a:solidFill>
                            <a:srgbClr val="1E5A71"/>
                          </a:solidFill>
                          <a:effectLst/>
                          <a:latin typeface="Raleway" pitchFamily="2" charset="0"/>
                        </a:rPr>
                        <a:t>Pest control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1E5A7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668112"/>
                  </a:ext>
                </a:extLst>
              </a:tr>
              <a:tr h="40357">
                <a:tc>
                  <a:txBody>
                    <a:bodyPr/>
                    <a:lstStyle/>
                    <a:p>
                      <a:pPr algn="ctr" fontAlgn="ctr"/>
                      <a:r>
                        <a:rPr lang="en-GB" sz="1200" b="0" i="0" u="none" strike="noStrike">
                          <a:solidFill>
                            <a:srgbClr val="1E5A71"/>
                          </a:solidFill>
                          <a:effectLst/>
                          <a:latin typeface="Raleway" pitchFamily="2" charset="0"/>
                        </a:rPr>
                        <a:t>None of these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0" i="0" u="none" strike="noStrike">
                          <a:solidFill>
                            <a:srgbClr val="1E5A71"/>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1E5A7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275675"/>
                  </a:ext>
                </a:extLst>
              </a:tr>
            </a:tbl>
          </a:graphicData>
        </a:graphic>
      </p:graphicFrame>
      <p:sp>
        <p:nvSpPr>
          <p:cNvPr id="2" name="TextBox 1">
            <a:extLst>
              <a:ext uri="{FF2B5EF4-FFF2-40B4-BE49-F238E27FC236}">
                <a16:creationId xmlns:a16="http://schemas.microsoft.com/office/drawing/2014/main" id="{950129D5-C4BD-6B01-6827-9E7E4D7627CF}"/>
              </a:ext>
            </a:extLst>
          </p:cNvPr>
          <p:cNvSpPr txBox="1"/>
          <p:nvPr/>
        </p:nvSpPr>
        <p:spPr>
          <a:xfrm>
            <a:off x="381329" y="5810997"/>
            <a:ext cx="9143341" cy="830997"/>
          </a:xfrm>
          <a:prstGeom prst="rect">
            <a:avLst/>
          </a:prstGeom>
          <a:noFill/>
        </p:spPr>
        <p:txBody>
          <a:bodyPr wrap="square" rtlCol="0">
            <a:spAutoFit/>
          </a:bodyPr>
          <a:lstStyle/>
          <a:p>
            <a:pPr eaLnBrk="0" fontAlgn="base" hangingPunct="0">
              <a:spcBef>
                <a:spcPct val="0"/>
              </a:spcBef>
              <a:spcAft>
                <a:spcPct val="0"/>
              </a:spcAft>
            </a:pPr>
            <a:r>
              <a:rPr lang="en-GB" sz="1600">
                <a:solidFill>
                  <a:srgbClr val="1E5A71"/>
                </a:solidFill>
                <a:latin typeface="Raleway"/>
                <a:cs typeface="Arial"/>
              </a:rPr>
              <a:t>Service use is broadly unchanged. Fewer residents report using leisure and sports facilities, recycling services, Idea Stores, and social care. It may be too soon for the insourcing of leisure to impact use. More residents report using parks and open spaces. </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13</a:t>
            </a:fld>
            <a:endParaRPr lang="en-GB">
              <a:solidFill>
                <a:srgbClr val="1E5A71"/>
              </a:solidFill>
              <a:latin typeface="Raleway" pitchFamily="2" charset="0"/>
            </a:endParaRPr>
          </a:p>
        </p:txBody>
      </p:sp>
    </p:spTree>
    <p:extLst>
      <p:ext uri="{BB962C8B-B14F-4D97-AF65-F5344CB8AC3E}">
        <p14:creationId xmlns:p14="http://schemas.microsoft.com/office/powerpoint/2010/main" val="202602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a:solidFill>
                  <a:srgbClr val="319B31"/>
                </a:solidFill>
                <a:latin typeface="Raleway" panose="020B0503030101060003" pitchFamily="34" charset="0"/>
                <a:cs typeface="Arial" panose="020B0604020202020204" pitchFamily="34" charset="0"/>
              </a:rPr>
              <a:t>All residents’ views of services in 2024</a:t>
            </a:r>
            <a:endParaRPr lang="en-GB" sz="2200">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55877" y="1224451"/>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75E33B53-5101-ED36-484B-F3ADBE493955}"/>
              </a:ext>
            </a:extLst>
          </p:cNvPr>
          <p:cNvGraphicFramePr>
            <a:graphicFrameLocks noGrp="1"/>
          </p:cNvGraphicFramePr>
          <p:nvPr>
            <p:extLst>
              <p:ext uri="{D42A27DB-BD31-4B8C-83A1-F6EECF244321}">
                <p14:modId xmlns:p14="http://schemas.microsoft.com/office/powerpoint/2010/main" val="675236800"/>
              </p:ext>
            </p:extLst>
          </p:nvPr>
        </p:nvGraphicFramePr>
        <p:xfrm>
          <a:off x="417909" y="1955950"/>
          <a:ext cx="9074755" cy="4333548"/>
        </p:xfrm>
        <a:graphic>
          <a:graphicData uri="http://schemas.openxmlformats.org/drawingml/2006/table">
            <a:tbl>
              <a:tblPr firstRow="1"/>
              <a:tblGrid>
                <a:gridCol w="4428000">
                  <a:extLst>
                    <a:ext uri="{9D8B030D-6E8A-4147-A177-3AD203B41FA5}">
                      <a16:colId xmlns:a16="http://schemas.microsoft.com/office/drawing/2014/main" val="3711585180"/>
                    </a:ext>
                  </a:extLst>
                </a:gridCol>
                <a:gridCol w="900000">
                  <a:extLst>
                    <a:ext uri="{9D8B030D-6E8A-4147-A177-3AD203B41FA5}">
                      <a16:colId xmlns:a16="http://schemas.microsoft.com/office/drawing/2014/main" val="2159921111"/>
                    </a:ext>
                  </a:extLst>
                </a:gridCol>
                <a:gridCol w="1461518">
                  <a:extLst>
                    <a:ext uri="{9D8B030D-6E8A-4147-A177-3AD203B41FA5}">
                      <a16:colId xmlns:a16="http://schemas.microsoft.com/office/drawing/2014/main" val="2442276219"/>
                    </a:ext>
                  </a:extLst>
                </a:gridCol>
                <a:gridCol w="1116000">
                  <a:extLst>
                    <a:ext uri="{9D8B030D-6E8A-4147-A177-3AD203B41FA5}">
                      <a16:colId xmlns:a16="http://schemas.microsoft.com/office/drawing/2014/main" val="513934605"/>
                    </a:ext>
                  </a:extLst>
                </a:gridCol>
                <a:gridCol w="1169237">
                  <a:extLst>
                    <a:ext uri="{9D8B030D-6E8A-4147-A177-3AD203B41FA5}">
                      <a16:colId xmlns:a16="http://schemas.microsoft.com/office/drawing/2014/main" val="1999505397"/>
                    </a:ext>
                  </a:extLst>
                </a:gridCol>
              </a:tblGrid>
              <a:tr h="367747">
                <a:tc>
                  <a:txBody>
                    <a:bodyPr/>
                    <a:lstStyle/>
                    <a:p>
                      <a:pPr algn="ctr" fontAlgn="b"/>
                      <a:r>
                        <a:rPr lang="en-US" sz="1400" b="1" i="0" u="none" strike="noStrike">
                          <a:solidFill>
                            <a:srgbClr val="000000"/>
                          </a:solidFill>
                          <a:effectLst/>
                          <a:latin typeface="Raleway" pitchFamily="2" charset="0"/>
                        </a:rPr>
                        <a:t>How satisfied or dissatisfied you are overall with...?</a:t>
                      </a:r>
                      <a:endParaRPr lang="en-GB" sz="1400" b="0" i="0" u="none" strike="noStrike">
                        <a:solidFill>
                          <a:srgbClr val="000000"/>
                        </a:solidFill>
                        <a:effectLst/>
                        <a:latin typeface="Raleway" pitchFamily="2" charset="0"/>
                      </a:endParaRP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919656"/>
                  </a:ext>
                </a:extLst>
              </a:tr>
              <a:tr h="186469">
                <a:tc>
                  <a:txBody>
                    <a:bodyPr/>
                    <a:lstStyle/>
                    <a:p>
                      <a:pPr algn="ctr" fontAlgn="b"/>
                      <a:r>
                        <a:rPr lang="en-GB" sz="1400" b="0" i="0" u="none" strike="noStrike">
                          <a:solidFill>
                            <a:srgbClr val="000000"/>
                          </a:solidFill>
                          <a:effectLst/>
                          <a:latin typeface="Raleway" pitchFamily="2" charset="0"/>
                        </a:rPr>
                        <a:t>Waste collection</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99621"/>
                  </a:ext>
                </a:extLst>
              </a:tr>
              <a:tr h="186469">
                <a:tc>
                  <a:txBody>
                    <a:bodyPr/>
                    <a:lstStyle/>
                    <a:p>
                      <a:pPr algn="ctr" fontAlgn="b"/>
                      <a:r>
                        <a:rPr lang="en-GB" sz="1400" b="0" i="0" u="none" strike="noStrike">
                          <a:solidFill>
                            <a:srgbClr val="000000"/>
                          </a:solidFill>
                          <a:effectLst/>
                          <a:latin typeface="Raleway" pitchFamily="2" charset="0"/>
                        </a:rPr>
                        <a:t>Street cleaning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762809"/>
                  </a:ext>
                </a:extLst>
              </a:tr>
              <a:tr h="186469">
                <a:tc>
                  <a:txBody>
                    <a:bodyPr/>
                    <a:lstStyle/>
                    <a:p>
                      <a:pPr algn="ctr" fontAlgn="b"/>
                      <a:r>
                        <a:rPr lang="en-GB" sz="1400" b="0" i="0" u="none" strike="noStrike">
                          <a:solidFill>
                            <a:srgbClr val="000000"/>
                          </a:solidFill>
                          <a:effectLst/>
                          <a:latin typeface="Raleway" pitchFamily="2" charset="0"/>
                        </a:rPr>
                        <a:t>Street lighting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93095"/>
                  </a:ext>
                </a:extLst>
              </a:tr>
              <a:tr h="186469">
                <a:tc>
                  <a:txBody>
                    <a:bodyPr/>
                    <a:lstStyle/>
                    <a:p>
                      <a:pPr algn="ctr" fontAlgn="b"/>
                      <a:r>
                        <a:rPr lang="en-GB" sz="1400" b="0" i="0" u="none" strike="noStrike">
                          <a:solidFill>
                            <a:srgbClr val="000000"/>
                          </a:solidFill>
                          <a:effectLst/>
                          <a:latin typeface="Raleway" pitchFamily="2" charset="0"/>
                        </a:rPr>
                        <a:t>Road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72823"/>
                  </a:ext>
                </a:extLst>
              </a:tr>
              <a:tr h="186469">
                <a:tc>
                  <a:txBody>
                    <a:bodyPr/>
                    <a:lstStyle/>
                    <a:p>
                      <a:pPr algn="ctr" fontAlgn="b"/>
                      <a:r>
                        <a:rPr lang="en-GB" sz="1400" b="0" i="0" u="none" strike="noStrike">
                          <a:solidFill>
                            <a:srgbClr val="000000"/>
                          </a:solidFill>
                          <a:effectLst/>
                          <a:latin typeface="Raleway" pitchFamily="2" charset="0"/>
                        </a:rPr>
                        <a:t>Pavement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402647"/>
                  </a:ext>
                </a:extLst>
              </a:tr>
              <a:tr h="186469">
                <a:tc>
                  <a:txBody>
                    <a:bodyPr/>
                    <a:lstStyle/>
                    <a:p>
                      <a:pPr algn="ctr" fontAlgn="b"/>
                      <a:r>
                        <a:rPr lang="en-GB" sz="1400" b="0" i="0" u="none" strike="noStrike">
                          <a:solidFill>
                            <a:srgbClr val="000000"/>
                          </a:solidFill>
                          <a:effectLst/>
                          <a:latin typeface="Raleway" pitchFamily="2" charset="0"/>
                        </a:rPr>
                        <a:t>Parks and green spaces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81%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55287"/>
                  </a:ext>
                </a:extLst>
              </a:tr>
              <a:tr h="186469">
                <a:tc>
                  <a:txBody>
                    <a:bodyPr/>
                    <a:lstStyle/>
                    <a:p>
                      <a:pPr algn="ctr" fontAlgn="b"/>
                      <a:r>
                        <a:rPr lang="en-GB" sz="1400" b="0" i="0" u="none" strike="noStrike">
                          <a:solidFill>
                            <a:srgbClr val="000000"/>
                          </a:solidFill>
                          <a:effectLst/>
                          <a:latin typeface="Raleway" pitchFamily="2" charset="0"/>
                        </a:rPr>
                        <a:t>Sport and leisure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50%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062947"/>
                  </a:ext>
                </a:extLst>
              </a:tr>
              <a:tr h="186469">
                <a:tc>
                  <a:txBody>
                    <a:bodyPr/>
                    <a:lstStyle/>
                    <a:p>
                      <a:pPr algn="ctr" fontAlgn="b"/>
                      <a:r>
                        <a:rPr lang="en-GB" sz="1400" b="0" i="0" u="none" strike="noStrike">
                          <a:solidFill>
                            <a:srgbClr val="000000"/>
                          </a:solidFill>
                          <a:effectLst/>
                          <a:latin typeface="Raleway" pitchFamily="2" charset="0"/>
                        </a:rPr>
                        <a:t>Idea Stores/libraries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57%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822890"/>
                  </a:ext>
                </a:extLst>
              </a:tr>
              <a:tr h="186469">
                <a:tc>
                  <a:txBody>
                    <a:bodyPr/>
                    <a:lstStyle/>
                    <a:p>
                      <a:pPr algn="ctr" fontAlgn="b"/>
                      <a:r>
                        <a:rPr lang="en-GB" sz="1400" b="0" i="0" u="none" strike="noStrike">
                          <a:solidFill>
                            <a:srgbClr val="000000"/>
                          </a:solidFill>
                          <a:effectLst/>
                          <a:latin typeface="Raleway" pitchFamily="2" charset="0"/>
                        </a:rPr>
                        <a:t>Council Housing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077951"/>
                  </a:ext>
                </a:extLst>
              </a:tr>
              <a:tr h="186469">
                <a:tc>
                  <a:txBody>
                    <a:bodyPr/>
                    <a:lstStyle/>
                    <a:p>
                      <a:pPr algn="ctr" fontAlgn="b"/>
                      <a:r>
                        <a:rPr lang="en-GB" sz="1400" b="0" i="0" u="none" strike="noStrike">
                          <a:solidFill>
                            <a:srgbClr val="000000"/>
                          </a:solidFill>
                          <a:effectLst/>
                          <a:latin typeface="Raleway" pitchFamily="2" charset="0"/>
                        </a:rPr>
                        <a:t>Social Housing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181083"/>
                  </a:ext>
                </a:extLst>
              </a:tr>
              <a:tr h="186469">
                <a:tc>
                  <a:txBody>
                    <a:bodyPr/>
                    <a:lstStyle/>
                    <a:p>
                      <a:pPr algn="ctr" fontAlgn="b"/>
                      <a:r>
                        <a:rPr lang="en-GB" sz="1400" b="0" i="0" u="none" strike="noStrike">
                          <a:solidFill>
                            <a:srgbClr val="000000"/>
                          </a:solidFill>
                          <a:effectLst/>
                          <a:latin typeface="Raleway" pitchFamily="2" charset="0"/>
                        </a:rPr>
                        <a:t>Recycling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4568626"/>
                  </a:ext>
                </a:extLst>
              </a:tr>
              <a:tr h="186469">
                <a:tc>
                  <a:txBody>
                    <a:bodyPr/>
                    <a:lstStyle/>
                    <a:p>
                      <a:pPr algn="ctr" fontAlgn="b"/>
                      <a:r>
                        <a:rPr lang="en-GB" sz="1400" b="0" i="0" u="none" strike="noStrike">
                          <a:solidFill>
                            <a:srgbClr val="000000"/>
                          </a:solidFill>
                          <a:effectLst/>
                          <a:latin typeface="Raleway" pitchFamily="2" charset="0"/>
                        </a:rPr>
                        <a:t>Policing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52%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069380"/>
                  </a:ext>
                </a:extLst>
              </a:tr>
              <a:tr h="186469">
                <a:tc>
                  <a:txBody>
                    <a:bodyPr/>
                    <a:lstStyle/>
                    <a:p>
                      <a:pPr algn="ctr" fontAlgn="b"/>
                      <a:r>
                        <a:rPr lang="en-GB" sz="1400" b="0" i="0" u="none" strike="noStrike">
                          <a:solidFill>
                            <a:srgbClr val="000000"/>
                          </a:solidFill>
                          <a:effectLst/>
                          <a:latin typeface="Raleway" pitchFamily="2" charset="0"/>
                        </a:rPr>
                        <a:t>My Council Tax account</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019907"/>
                  </a:ext>
                </a:extLst>
              </a:tr>
              <a:tr h="186469">
                <a:tc>
                  <a:txBody>
                    <a:bodyPr/>
                    <a:lstStyle/>
                    <a:p>
                      <a:pPr algn="ctr" fontAlgn="b"/>
                      <a:r>
                        <a:rPr lang="en-GB" sz="1400" b="0" i="0" u="none" strike="noStrike">
                          <a:solidFill>
                            <a:srgbClr val="000000"/>
                          </a:solidFill>
                          <a:effectLst/>
                          <a:latin typeface="Raleway" pitchFamily="2" charset="0"/>
                        </a:rPr>
                        <a:t>Parking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8223621"/>
                  </a:ext>
                </a:extLst>
              </a:tr>
              <a:tr h="186469">
                <a:tc>
                  <a:txBody>
                    <a:bodyPr/>
                    <a:lstStyle/>
                    <a:p>
                      <a:pPr algn="ctr" fontAlgn="b"/>
                      <a:r>
                        <a:rPr lang="en-GB" sz="1400" b="0" i="0" u="none" strike="noStrike">
                          <a:solidFill>
                            <a:srgbClr val="000000"/>
                          </a:solidFill>
                          <a:effectLst/>
                          <a:latin typeface="Raleway" pitchFamily="2" charset="0"/>
                        </a:rPr>
                        <a:t>Local health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62%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328411"/>
                  </a:ext>
                </a:extLst>
              </a:tr>
              <a:tr h="186469">
                <a:tc>
                  <a:txBody>
                    <a:bodyPr/>
                    <a:lstStyle/>
                    <a:p>
                      <a:pPr algn="ctr" fontAlgn="b"/>
                      <a:r>
                        <a:rPr lang="en-GB" sz="1400" b="0" i="0" u="none" strike="noStrike">
                          <a:solidFill>
                            <a:srgbClr val="000000"/>
                          </a:solidFill>
                          <a:effectLst/>
                          <a:latin typeface="Raleway" pitchFamily="2" charset="0"/>
                        </a:rPr>
                        <a:t>Housing benefit service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192108"/>
                  </a:ext>
                </a:extLst>
              </a:tr>
              <a:tr h="186469">
                <a:tc>
                  <a:txBody>
                    <a:bodyPr/>
                    <a:lstStyle/>
                    <a:p>
                      <a:pPr algn="ctr" fontAlgn="b"/>
                      <a:r>
                        <a:rPr lang="en-GB" sz="1400" b="0" i="0" u="none" strike="noStrike">
                          <a:solidFill>
                            <a:srgbClr val="000000"/>
                          </a:solidFill>
                          <a:effectLst/>
                          <a:latin typeface="Raleway" pitchFamily="2" charset="0"/>
                        </a:rPr>
                        <a:t>Pest control</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29%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089152"/>
                  </a:ext>
                </a:extLst>
              </a:tr>
              <a:tr h="186469">
                <a:tc>
                  <a:txBody>
                    <a:bodyPr/>
                    <a:lstStyle/>
                    <a:p>
                      <a:pPr algn="ctr" fontAlgn="b"/>
                      <a:r>
                        <a:rPr lang="en-US" sz="1400" b="0" i="0" u="none" strike="noStrike">
                          <a:solidFill>
                            <a:srgbClr val="000000"/>
                          </a:solidFill>
                          <a:effectLst/>
                          <a:latin typeface="Raleway" pitchFamily="2" charset="0"/>
                        </a:rPr>
                        <a:t>Services and support for older people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35%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16%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42%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301178"/>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14</a:t>
            </a:fld>
            <a:endParaRPr lang="en-GB">
              <a:solidFill>
                <a:srgbClr val="1E5A71"/>
              </a:solidFill>
              <a:latin typeface="Raleway" pitchFamily="2" charset="0"/>
            </a:endParaRPr>
          </a:p>
        </p:txBody>
      </p:sp>
    </p:spTree>
    <p:extLst>
      <p:ext uri="{BB962C8B-B14F-4D97-AF65-F5344CB8AC3E}">
        <p14:creationId xmlns:p14="http://schemas.microsoft.com/office/powerpoint/2010/main" val="38327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a:solidFill>
                  <a:srgbClr val="319B31"/>
                </a:solidFill>
                <a:latin typeface="Raleway" panose="020B0503030101060003" pitchFamily="34" charset="0"/>
                <a:cs typeface="Arial" panose="020B0604020202020204" pitchFamily="34" charset="0"/>
              </a:rPr>
              <a:t>All residents’ views of services in 2024 (continued)</a:t>
            </a:r>
            <a:endParaRPr lang="en-GB" sz="2200">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55877" y="1224451"/>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75E33B53-5101-ED36-484B-F3ADBE493955}"/>
              </a:ext>
            </a:extLst>
          </p:cNvPr>
          <p:cNvGraphicFramePr>
            <a:graphicFrameLocks noGrp="1"/>
          </p:cNvGraphicFramePr>
          <p:nvPr>
            <p:extLst>
              <p:ext uri="{D42A27DB-BD31-4B8C-83A1-F6EECF244321}">
                <p14:modId xmlns:p14="http://schemas.microsoft.com/office/powerpoint/2010/main" val="1453803190"/>
              </p:ext>
            </p:extLst>
          </p:nvPr>
        </p:nvGraphicFramePr>
        <p:xfrm>
          <a:off x="417909" y="1955950"/>
          <a:ext cx="9038755" cy="1980882"/>
        </p:xfrm>
        <a:graphic>
          <a:graphicData uri="http://schemas.openxmlformats.org/drawingml/2006/table">
            <a:tbl>
              <a:tblPr firstRow="1"/>
              <a:tblGrid>
                <a:gridCol w="4428000">
                  <a:extLst>
                    <a:ext uri="{9D8B030D-6E8A-4147-A177-3AD203B41FA5}">
                      <a16:colId xmlns:a16="http://schemas.microsoft.com/office/drawing/2014/main" val="3711585180"/>
                    </a:ext>
                  </a:extLst>
                </a:gridCol>
                <a:gridCol w="900000">
                  <a:extLst>
                    <a:ext uri="{9D8B030D-6E8A-4147-A177-3AD203B41FA5}">
                      <a16:colId xmlns:a16="http://schemas.microsoft.com/office/drawing/2014/main" val="2159921111"/>
                    </a:ext>
                  </a:extLst>
                </a:gridCol>
                <a:gridCol w="1461518">
                  <a:extLst>
                    <a:ext uri="{9D8B030D-6E8A-4147-A177-3AD203B41FA5}">
                      <a16:colId xmlns:a16="http://schemas.microsoft.com/office/drawing/2014/main" val="2442276219"/>
                    </a:ext>
                  </a:extLst>
                </a:gridCol>
                <a:gridCol w="1080000">
                  <a:extLst>
                    <a:ext uri="{9D8B030D-6E8A-4147-A177-3AD203B41FA5}">
                      <a16:colId xmlns:a16="http://schemas.microsoft.com/office/drawing/2014/main" val="513934605"/>
                    </a:ext>
                  </a:extLst>
                </a:gridCol>
                <a:gridCol w="1169237">
                  <a:extLst>
                    <a:ext uri="{9D8B030D-6E8A-4147-A177-3AD203B41FA5}">
                      <a16:colId xmlns:a16="http://schemas.microsoft.com/office/drawing/2014/main" val="1999505397"/>
                    </a:ext>
                  </a:extLst>
                </a:gridCol>
              </a:tblGrid>
              <a:tr h="367747">
                <a:tc>
                  <a:txBody>
                    <a:bodyPr/>
                    <a:lstStyle/>
                    <a:p>
                      <a:pPr algn="ctr" fontAlgn="b"/>
                      <a:r>
                        <a:rPr lang="en-US" sz="1400" b="1" i="0" u="none" strike="noStrike">
                          <a:solidFill>
                            <a:srgbClr val="000000"/>
                          </a:solidFill>
                          <a:effectLst/>
                          <a:latin typeface="Raleway" pitchFamily="2" charset="0"/>
                        </a:rPr>
                        <a:t>How satisfied or dissatisfied you are overall with...?</a:t>
                      </a:r>
                      <a:endParaRPr lang="en-GB" sz="1400" b="0" i="0" u="none" strike="noStrike">
                        <a:solidFill>
                          <a:srgbClr val="000000"/>
                        </a:solidFill>
                        <a:effectLst/>
                        <a:latin typeface="Raleway" pitchFamily="2" charset="0"/>
                      </a:endParaRP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919656"/>
                  </a:ext>
                </a:extLst>
              </a:tr>
              <a:tr h="186469">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Children's centres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99621"/>
                  </a:ext>
                </a:extLst>
              </a:tr>
              <a:tr h="186469">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Nursery education (under 5's)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762809"/>
                  </a:ext>
                </a:extLst>
              </a:tr>
              <a:tr h="186469">
                <a:tc>
                  <a:txBody>
                    <a:bodyPr/>
                    <a:lstStyle/>
                    <a:p>
                      <a:pPr marL="0" algn="ctr" defTabSz="914400" rtl="0" eaLnBrk="1" fontAlgn="b" latinLnBrk="0" hangingPunct="1"/>
                      <a:r>
                        <a:rPr lang="en-US" sz="1400" b="0" i="0" u="none" strike="noStrike" kern="1200">
                          <a:solidFill>
                            <a:srgbClr val="000000"/>
                          </a:solidFill>
                          <a:effectLst/>
                          <a:latin typeface="Raleway" pitchFamily="2" charset="0"/>
                          <a:ea typeface="+mn-ea"/>
                          <a:cs typeface="+mn-cs"/>
                        </a:rPr>
                        <a:t>Primary education (5 - 11 </a:t>
                      </a:r>
                      <a:r>
                        <a:rPr lang="en-US" sz="1400" b="0" i="0" u="none" strike="noStrike" kern="1200" err="1">
                          <a:solidFill>
                            <a:srgbClr val="000000"/>
                          </a:solidFill>
                          <a:effectLst/>
                          <a:latin typeface="Raleway" pitchFamily="2" charset="0"/>
                          <a:ea typeface="+mn-ea"/>
                          <a:cs typeface="+mn-cs"/>
                        </a:rPr>
                        <a:t>yrs</a:t>
                      </a:r>
                      <a:r>
                        <a:rPr lang="en-US" sz="1400" b="0" i="0" u="none" strike="noStrike" kern="1200">
                          <a:solidFill>
                            <a:srgbClr val="000000"/>
                          </a:solidFill>
                          <a:effectLst/>
                          <a:latin typeface="Raleway" pitchFamily="2" charset="0"/>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93095"/>
                  </a:ext>
                </a:extLst>
              </a:tr>
              <a:tr h="186469">
                <a:tc>
                  <a:txBody>
                    <a:bodyPr/>
                    <a:lstStyle/>
                    <a:p>
                      <a:pPr marL="0" algn="ctr" defTabSz="914400" rtl="0" eaLnBrk="1" fontAlgn="b" latinLnBrk="0" hangingPunct="1"/>
                      <a:r>
                        <a:rPr lang="en-US" sz="1400" b="0" i="0" u="none" strike="noStrike" kern="1200">
                          <a:solidFill>
                            <a:srgbClr val="000000"/>
                          </a:solidFill>
                          <a:effectLst/>
                          <a:latin typeface="Raleway" pitchFamily="2" charset="0"/>
                          <a:ea typeface="+mn-ea"/>
                          <a:cs typeface="+mn-cs"/>
                        </a:rPr>
                        <a:t>Secondary education (11 - 18 yrs)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72823"/>
                  </a:ext>
                </a:extLst>
              </a:tr>
              <a:tr h="186469">
                <a:tc>
                  <a:txBody>
                    <a:bodyPr/>
                    <a:lstStyle/>
                    <a:p>
                      <a:pPr marL="0" algn="ctr" defTabSz="914400" rtl="0" eaLnBrk="1" fontAlgn="b" latinLnBrk="0" hangingPunct="1"/>
                      <a:r>
                        <a:rPr lang="en-US" sz="1400" b="0" i="0" u="none" strike="noStrike" kern="1200">
                          <a:solidFill>
                            <a:srgbClr val="000000"/>
                          </a:solidFill>
                          <a:effectLst/>
                          <a:latin typeface="Raleway" pitchFamily="2" charset="0"/>
                          <a:ea typeface="+mn-ea"/>
                          <a:cs typeface="+mn-cs"/>
                        </a:rPr>
                        <a:t>General Services and support for children and young people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402647"/>
                  </a:ext>
                </a:extLst>
              </a:tr>
              <a:tr h="186469">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Youth Services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400" b="0" i="0" u="none" strike="noStrike" kern="1200">
                          <a:solidFill>
                            <a:srgbClr val="000000"/>
                          </a:solidFill>
                          <a:effectLst/>
                          <a:latin typeface="Raleway" pitchFamily="2" charset="0"/>
                          <a:ea typeface="+mn-ea"/>
                          <a:cs typeface="+mn-cs"/>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55287"/>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15</a:t>
            </a:fld>
            <a:endParaRPr lang="en-GB">
              <a:solidFill>
                <a:srgbClr val="1E5A71"/>
              </a:solidFill>
              <a:latin typeface="Raleway" pitchFamily="2" charset="0"/>
            </a:endParaRPr>
          </a:p>
        </p:txBody>
      </p:sp>
    </p:spTree>
    <p:extLst>
      <p:ext uri="{BB962C8B-B14F-4D97-AF65-F5344CB8AC3E}">
        <p14:creationId xmlns:p14="http://schemas.microsoft.com/office/powerpoint/2010/main" val="363979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Residents views of services 2023 to 2024</a:t>
            </a:r>
            <a:endParaRPr lang="en-GB" sz="2000">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206417" y="5762960"/>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a:solidFill>
                  <a:srgbClr val="1E5A71"/>
                </a:solidFill>
                <a:latin typeface="Raleway" panose="020B0503030101060003"/>
                <a:ea typeface="Calibri" panose="020F0502020204030204" pitchFamily="34" charset="0"/>
                <a:cs typeface="Calibri" panose="020F0502020204030204" pitchFamily="34" charset="0"/>
              </a:rPr>
              <a:t>Almost all services have seen improvements in residents’ views of them. Only housing benefits and pest control have seen deterioration. Note: this slide relates to </a:t>
            </a:r>
            <a:r>
              <a:rPr lang="en-US" sz="1600" b="1">
                <a:solidFill>
                  <a:srgbClr val="1E5A71"/>
                </a:solidFill>
                <a:latin typeface="Raleway" panose="020B0503030101060003"/>
                <a:ea typeface="Calibri" panose="020F0502020204030204" pitchFamily="34" charset="0"/>
                <a:cs typeface="Calibri" panose="020F0502020204030204" pitchFamily="34" charset="0"/>
              </a:rPr>
              <a:t>all residents</a:t>
            </a:r>
            <a:r>
              <a:rPr lang="en-US" sz="1600">
                <a:solidFill>
                  <a:srgbClr val="1E5A71"/>
                </a:solidFill>
                <a:latin typeface="Raleway" panose="020B0503030101060003"/>
                <a:ea typeface="Calibri" panose="020F0502020204030204" pitchFamily="34" charset="0"/>
                <a:cs typeface="Calibri" panose="020F0502020204030204" pitchFamily="34" charset="0"/>
              </a:rPr>
              <a:t>, not users. </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16</a:t>
            </a:fld>
            <a:endParaRPr lang="en-GB">
              <a:solidFill>
                <a:srgbClr val="1E5A71"/>
              </a:solidFill>
              <a:latin typeface="Raleway" pitchFamily="2" charset="0"/>
            </a:endParaRPr>
          </a:p>
        </p:txBody>
      </p:sp>
      <p:graphicFrame>
        <p:nvGraphicFramePr>
          <p:cNvPr id="4" name="Table 3">
            <a:extLst>
              <a:ext uri="{FF2B5EF4-FFF2-40B4-BE49-F238E27FC236}">
                <a16:creationId xmlns:a16="http://schemas.microsoft.com/office/drawing/2014/main" id="{5B2D788F-6CD1-1D33-4237-0DC7EEF43520}"/>
              </a:ext>
            </a:extLst>
          </p:cNvPr>
          <p:cNvGraphicFramePr>
            <a:graphicFrameLocks noGrp="1"/>
          </p:cNvGraphicFramePr>
          <p:nvPr>
            <p:extLst>
              <p:ext uri="{D42A27DB-BD31-4B8C-83A1-F6EECF244321}">
                <p14:modId xmlns:p14="http://schemas.microsoft.com/office/powerpoint/2010/main" val="851075610"/>
              </p:ext>
            </p:extLst>
          </p:nvPr>
        </p:nvGraphicFramePr>
        <p:xfrm>
          <a:off x="457241" y="1299697"/>
          <a:ext cx="9000001" cy="4297680"/>
        </p:xfrm>
        <a:graphic>
          <a:graphicData uri="http://schemas.openxmlformats.org/drawingml/2006/table">
            <a:tbl>
              <a:tblPr firstRow="1"/>
              <a:tblGrid>
                <a:gridCol w="5123899">
                  <a:extLst>
                    <a:ext uri="{9D8B030D-6E8A-4147-A177-3AD203B41FA5}">
                      <a16:colId xmlns:a16="http://schemas.microsoft.com/office/drawing/2014/main" val="2488604243"/>
                    </a:ext>
                  </a:extLst>
                </a:gridCol>
                <a:gridCol w="647772">
                  <a:extLst>
                    <a:ext uri="{9D8B030D-6E8A-4147-A177-3AD203B41FA5}">
                      <a16:colId xmlns:a16="http://schemas.microsoft.com/office/drawing/2014/main" val="2718810273"/>
                    </a:ext>
                  </a:extLst>
                </a:gridCol>
                <a:gridCol w="647772">
                  <a:extLst>
                    <a:ext uri="{9D8B030D-6E8A-4147-A177-3AD203B41FA5}">
                      <a16:colId xmlns:a16="http://schemas.microsoft.com/office/drawing/2014/main" val="2810551915"/>
                    </a:ext>
                  </a:extLst>
                </a:gridCol>
                <a:gridCol w="1070074">
                  <a:extLst>
                    <a:ext uri="{9D8B030D-6E8A-4147-A177-3AD203B41FA5}">
                      <a16:colId xmlns:a16="http://schemas.microsoft.com/office/drawing/2014/main" val="1961991960"/>
                    </a:ext>
                  </a:extLst>
                </a:gridCol>
                <a:gridCol w="1510484">
                  <a:extLst>
                    <a:ext uri="{9D8B030D-6E8A-4147-A177-3AD203B41FA5}">
                      <a16:colId xmlns:a16="http://schemas.microsoft.com/office/drawing/2014/main" val="1133732126"/>
                    </a:ext>
                  </a:extLst>
                </a:gridCol>
              </a:tblGrid>
              <a:tr h="161925">
                <a:tc>
                  <a:txBody>
                    <a:bodyPr/>
                    <a:lstStyle/>
                    <a:p>
                      <a:pPr marL="0" algn="ctr" defTabSz="914400" rtl="0" eaLnBrk="1" fontAlgn="b" latinLnBrk="0" hangingPunct="1"/>
                      <a:r>
                        <a:rPr lang="en-US" sz="1600" b="1" i="0" u="none" strike="noStrike" kern="1200">
                          <a:solidFill>
                            <a:schemeClr val="tx1"/>
                          </a:solidFill>
                          <a:effectLst/>
                          <a:latin typeface="Raleway" pitchFamily="2" charset="0"/>
                          <a:ea typeface="+mn-ea"/>
                          <a:cs typeface="+mn-cs"/>
                        </a:rPr>
                        <a:t>How satisfied or dissatisfied you are overall with...?</a:t>
                      </a:r>
                      <a:endParaRPr lang="en-GB" sz="1600" b="1" i="0" u="none" strike="noStrike" kern="1200">
                        <a:solidFill>
                          <a:schemeClr val="tx1"/>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2023-2024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chemeClr val="tx1"/>
                          </a:solidFill>
                          <a:effectLst/>
                          <a:latin typeface="Raleway" pitchFamily="2" charset="0"/>
                        </a:rPr>
                        <a:t>Statistically Significant?</a:t>
                      </a:r>
                      <a:endParaRPr lang="en-GB" sz="1600" b="1"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13189"/>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Waste collection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448890"/>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Street cleaning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399509"/>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Street lighting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951088"/>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Parks and green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859992"/>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Sport and leisure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75164"/>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Idea Stores/libraries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69814"/>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Council Housing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117779"/>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Social Housing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982568"/>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Recycling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717889"/>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Policing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445805"/>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My Council Tax account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733228"/>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Parking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723074"/>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Local health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i="0" u="none" strike="noStrike">
                          <a:solidFill>
                            <a:schemeClr val="tx1"/>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546007"/>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Housing benefit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600" b="0" i="0" u="none" strike="noStrike" kern="1200">
                          <a:solidFill>
                            <a:schemeClr val="tx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600" b="0" i="0" u="none" strike="noStrike" kern="1200">
                          <a:solidFill>
                            <a:schemeClr val="tx1"/>
                          </a:solidFill>
                          <a:effectLst/>
                          <a:latin typeface="Raleway" pitchFamily="2" charset="0"/>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1" i="0" u="none" strike="noStrike" kern="1200">
                          <a:solidFill>
                            <a:schemeClr val="tx1"/>
                          </a:solidFill>
                          <a:effectLst/>
                          <a:latin typeface="Raleway" pitchFamily="2" charset="0"/>
                          <a:ea typeface="+mn-ea"/>
                          <a:cs typeface="+mn-cs"/>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600" b="1" i="0" u="none" strike="noStrike" kern="1200">
                          <a:solidFill>
                            <a:schemeClr val="tx1"/>
                          </a:solidFill>
                          <a:effectLst/>
                          <a:latin typeface="Raleway" pitchFamily="2" charset="0"/>
                          <a:ea typeface="+mn-ea"/>
                          <a:cs typeface="+mn-cs"/>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3599"/>
                  </a:ext>
                </a:extLst>
              </a:tr>
              <a:tr h="161925">
                <a:tc>
                  <a:txBody>
                    <a:bodyPr/>
                    <a:lstStyle/>
                    <a:p>
                      <a:pPr marL="0" algn="ctr" defTabSz="914400" rtl="0" eaLnBrk="1" fontAlgn="b" latinLnBrk="0" hangingPunct="1"/>
                      <a:r>
                        <a:rPr lang="en-GB" sz="1600" b="0" i="0" u="none" strike="noStrike" kern="1200">
                          <a:solidFill>
                            <a:schemeClr val="tx1"/>
                          </a:solidFill>
                          <a:effectLst/>
                          <a:latin typeface="Raleway" pitchFamily="2" charset="0"/>
                          <a:ea typeface="+mn-ea"/>
                          <a:cs typeface="+mn-cs"/>
                        </a:rPr>
                        <a:t>Pest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chemeClr val="tx1"/>
                          </a:solidFill>
                          <a:effectLst/>
                          <a:latin typeface="Raleway" pitchFamily="2"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1" i="0" u="none" strike="noStrike" kern="1200">
                          <a:solidFill>
                            <a:schemeClr val="tx1"/>
                          </a:solidFill>
                          <a:effectLst/>
                          <a:latin typeface="Raleway" pitchFamily="2" charset="0"/>
                          <a:ea typeface="+mn-ea"/>
                          <a:cs typeface="+mn-cs"/>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508194"/>
                  </a:ext>
                </a:extLst>
              </a:tr>
            </a:tbl>
          </a:graphicData>
        </a:graphic>
      </p:graphicFrame>
    </p:spTree>
    <p:extLst>
      <p:ext uri="{BB962C8B-B14F-4D97-AF65-F5344CB8AC3E}">
        <p14:creationId xmlns:p14="http://schemas.microsoft.com/office/powerpoint/2010/main" val="244459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Users views of services in 2024</a:t>
            </a:r>
            <a:endParaRPr lang="en-GB" sz="2000">
              <a:latin typeface="Raleway" panose="020B0503030101060003" pitchFamily="34" charset="0"/>
              <a:cs typeface="Arial" panose="020B060402020202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17</a:t>
            </a:fld>
            <a:endParaRPr lang="en-GB">
              <a:solidFill>
                <a:srgbClr val="1E5A71"/>
              </a:solidFill>
              <a:latin typeface="Raleway" pitchFamily="2" charset="0"/>
            </a:endParaRPr>
          </a:p>
        </p:txBody>
      </p:sp>
      <p:graphicFrame>
        <p:nvGraphicFramePr>
          <p:cNvPr id="4" name="Table 3">
            <a:extLst>
              <a:ext uri="{FF2B5EF4-FFF2-40B4-BE49-F238E27FC236}">
                <a16:creationId xmlns:a16="http://schemas.microsoft.com/office/drawing/2014/main" id="{5B2D788F-6CD1-1D33-4237-0DC7EEF43520}"/>
              </a:ext>
            </a:extLst>
          </p:cNvPr>
          <p:cNvGraphicFramePr>
            <a:graphicFrameLocks noGrp="1"/>
          </p:cNvGraphicFramePr>
          <p:nvPr>
            <p:extLst>
              <p:ext uri="{D42A27DB-BD31-4B8C-83A1-F6EECF244321}">
                <p14:modId xmlns:p14="http://schemas.microsoft.com/office/powerpoint/2010/main" val="2444569107"/>
              </p:ext>
            </p:extLst>
          </p:nvPr>
        </p:nvGraphicFramePr>
        <p:xfrm>
          <a:off x="457241" y="1321596"/>
          <a:ext cx="8999999" cy="4737417"/>
        </p:xfrm>
        <a:graphic>
          <a:graphicData uri="http://schemas.openxmlformats.org/drawingml/2006/table">
            <a:tbl>
              <a:tblPr firstRow="1"/>
              <a:tblGrid>
                <a:gridCol w="5004409">
                  <a:extLst>
                    <a:ext uri="{9D8B030D-6E8A-4147-A177-3AD203B41FA5}">
                      <a16:colId xmlns:a16="http://schemas.microsoft.com/office/drawing/2014/main" val="2488604243"/>
                    </a:ext>
                  </a:extLst>
                </a:gridCol>
                <a:gridCol w="832710">
                  <a:extLst>
                    <a:ext uri="{9D8B030D-6E8A-4147-A177-3AD203B41FA5}">
                      <a16:colId xmlns:a16="http://schemas.microsoft.com/office/drawing/2014/main" val="3250608730"/>
                    </a:ext>
                  </a:extLst>
                </a:gridCol>
                <a:gridCol w="1497460">
                  <a:extLst>
                    <a:ext uri="{9D8B030D-6E8A-4147-A177-3AD203B41FA5}">
                      <a16:colId xmlns:a16="http://schemas.microsoft.com/office/drawing/2014/main" val="2718810273"/>
                    </a:ext>
                  </a:extLst>
                </a:gridCol>
                <a:gridCol w="999252">
                  <a:extLst>
                    <a:ext uri="{9D8B030D-6E8A-4147-A177-3AD203B41FA5}">
                      <a16:colId xmlns:a16="http://schemas.microsoft.com/office/drawing/2014/main" val="2810551915"/>
                    </a:ext>
                  </a:extLst>
                </a:gridCol>
                <a:gridCol w="666168">
                  <a:extLst>
                    <a:ext uri="{9D8B030D-6E8A-4147-A177-3AD203B41FA5}">
                      <a16:colId xmlns:a16="http://schemas.microsoft.com/office/drawing/2014/main" val="1961991960"/>
                    </a:ext>
                  </a:extLst>
                </a:gridCol>
              </a:tblGrid>
              <a:tr h="143894">
                <a:tc>
                  <a:txBody>
                    <a:bodyPr/>
                    <a:lstStyle/>
                    <a:p>
                      <a:pPr marL="0" algn="ctr" defTabSz="914400" rtl="0" eaLnBrk="1" fontAlgn="b" latinLnBrk="0" hangingPunct="1"/>
                      <a:r>
                        <a:rPr lang="en-US" sz="1600" b="1" i="0" u="none" strike="noStrike" kern="1200">
                          <a:solidFill>
                            <a:srgbClr val="000000"/>
                          </a:solidFill>
                          <a:effectLst/>
                          <a:latin typeface="Raleway" pitchFamily="2" charset="0"/>
                          <a:ea typeface="+mn-ea"/>
                          <a:cs typeface="+mn-cs"/>
                        </a:rPr>
                        <a:t>How satisfied or dissatisfied you are overall with...?</a:t>
                      </a:r>
                      <a:endParaRPr lang="en-GB" sz="1600" b="1" i="0" u="none" strike="noStrike" kern="1200">
                        <a:solidFill>
                          <a:srgbClr val="000000"/>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13189"/>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Waste collection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448890"/>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Parks and green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859992"/>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Sport and leisure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75164"/>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Idea Stores/libraries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69814"/>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Council Housing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117779"/>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Social Housing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982568"/>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Recycling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717889"/>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Parking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445805"/>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Local health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546007"/>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Housing benefit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3599"/>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Pest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508194"/>
                  </a:ext>
                </a:extLst>
              </a:tr>
              <a:tr h="55065">
                <a:tc>
                  <a:txBody>
                    <a:bodyPr/>
                    <a:lstStyle/>
                    <a:p>
                      <a:pPr marL="0" algn="ctr" defTabSz="914400" rtl="0" eaLnBrk="1" fontAlgn="b" latinLnBrk="0" hangingPunct="1"/>
                      <a:r>
                        <a:rPr lang="en-US" sz="1600" b="0" i="0" u="none" strike="noStrike" kern="1200">
                          <a:solidFill>
                            <a:srgbClr val="000000"/>
                          </a:solidFill>
                          <a:effectLst/>
                          <a:latin typeface="Raleway" pitchFamily="2" charset="0"/>
                          <a:ea typeface="+mn-ea"/>
                          <a:cs typeface="+mn-cs"/>
                        </a:rPr>
                        <a:t>Services and support for older people</a:t>
                      </a:r>
                      <a:endParaRPr lang="en-GB" sz="1600" b="0" i="0" u="none" strike="noStrike" kern="1200">
                        <a:solidFill>
                          <a:srgbClr val="000000"/>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48301"/>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Children's centres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596746"/>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Nursery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082441"/>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Primary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3731"/>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Secondary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809494"/>
                  </a:ext>
                </a:extLst>
              </a:tr>
              <a:tr h="55065">
                <a:tc>
                  <a:txBody>
                    <a:bodyPr/>
                    <a:lstStyle/>
                    <a:p>
                      <a:pPr marL="0" algn="ctr" defTabSz="914400" rtl="0" eaLnBrk="1" fontAlgn="b" latinLnBrk="0" hangingPunct="1"/>
                      <a:r>
                        <a:rPr lang="en-GB" sz="1600" b="0" i="0" u="none" strike="noStrike" kern="1200">
                          <a:solidFill>
                            <a:srgbClr val="000000"/>
                          </a:solidFill>
                          <a:effectLst/>
                          <a:latin typeface="Raleway" pitchFamily="2" charset="0"/>
                          <a:ea typeface="+mn-ea"/>
                          <a:cs typeface="+mn-cs"/>
                        </a:rPr>
                        <a:t>Youth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0" i="0" u="none" strike="noStrike" kern="1200">
                          <a:solidFill>
                            <a:srgbClr val="000000"/>
                          </a:solidFill>
                          <a:effectLst/>
                          <a:latin typeface="Raleway" pitchFamily="2" charset="0"/>
                          <a:ea typeface="+mn-ea"/>
                          <a:cs typeface="+mn-cs"/>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8095109"/>
                  </a:ext>
                </a:extLst>
              </a:tr>
            </a:tbl>
          </a:graphicData>
        </a:graphic>
      </p:graphicFrame>
    </p:spTree>
    <p:extLst>
      <p:ext uri="{BB962C8B-B14F-4D97-AF65-F5344CB8AC3E}">
        <p14:creationId xmlns:p14="http://schemas.microsoft.com/office/powerpoint/2010/main" val="195894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Users views of services from 2023 to 2024</a:t>
            </a:r>
            <a:endParaRPr lang="en-GB" sz="2000">
              <a:latin typeface="Raleway" panose="020B0503030101060003"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B2D788F-6CD1-1D33-4237-0DC7EEF43520}"/>
              </a:ext>
            </a:extLst>
          </p:cNvPr>
          <p:cNvGraphicFramePr>
            <a:graphicFrameLocks noGrp="1"/>
          </p:cNvGraphicFramePr>
          <p:nvPr>
            <p:extLst>
              <p:ext uri="{D42A27DB-BD31-4B8C-83A1-F6EECF244321}">
                <p14:modId xmlns:p14="http://schemas.microsoft.com/office/powerpoint/2010/main" val="2183145355"/>
              </p:ext>
            </p:extLst>
          </p:nvPr>
        </p:nvGraphicFramePr>
        <p:xfrm>
          <a:off x="457241" y="1321596"/>
          <a:ext cx="9000000" cy="3318192"/>
        </p:xfrm>
        <a:graphic>
          <a:graphicData uri="http://schemas.openxmlformats.org/drawingml/2006/table">
            <a:tbl>
              <a:tblPr firstRow="1"/>
              <a:tblGrid>
                <a:gridCol w="4842830">
                  <a:extLst>
                    <a:ext uri="{9D8B030D-6E8A-4147-A177-3AD203B41FA5}">
                      <a16:colId xmlns:a16="http://schemas.microsoft.com/office/drawing/2014/main" val="2488604243"/>
                    </a:ext>
                  </a:extLst>
                </a:gridCol>
                <a:gridCol w="1045215">
                  <a:extLst>
                    <a:ext uri="{9D8B030D-6E8A-4147-A177-3AD203B41FA5}">
                      <a16:colId xmlns:a16="http://schemas.microsoft.com/office/drawing/2014/main" val="3250608730"/>
                    </a:ext>
                  </a:extLst>
                </a:gridCol>
                <a:gridCol w="1045215">
                  <a:extLst>
                    <a:ext uri="{9D8B030D-6E8A-4147-A177-3AD203B41FA5}">
                      <a16:colId xmlns:a16="http://schemas.microsoft.com/office/drawing/2014/main" val="2718810273"/>
                    </a:ext>
                  </a:extLst>
                </a:gridCol>
                <a:gridCol w="812481">
                  <a:extLst>
                    <a:ext uri="{9D8B030D-6E8A-4147-A177-3AD203B41FA5}">
                      <a16:colId xmlns:a16="http://schemas.microsoft.com/office/drawing/2014/main" val="2810551915"/>
                    </a:ext>
                  </a:extLst>
                </a:gridCol>
                <a:gridCol w="1254259">
                  <a:extLst>
                    <a:ext uri="{9D8B030D-6E8A-4147-A177-3AD203B41FA5}">
                      <a16:colId xmlns:a16="http://schemas.microsoft.com/office/drawing/2014/main" val="1961991960"/>
                    </a:ext>
                  </a:extLst>
                </a:gridCol>
              </a:tblGrid>
              <a:tr h="410026">
                <a:tc>
                  <a:txBody>
                    <a:bodyPr/>
                    <a:lstStyle/>
                    <a:p>
                      <a:pPr marL="0" algn="ctr" defTabSz="914400" rtl="0" eaLnBrk="1" fontAlgn="b" latinLnBrk="0" hangingPunct="1"/>
                      <a:r>
                        <a:rPr lang="en-US" sz="1500" b="1" i="0" u="none" strike="noStrike" kern="1200">
                          <a:solidFill>
                            <a:srgbClr val="000000"/>
                          </a:solidFill>
                          <a:effectLst/>
                          <a:latin typeface="Raleway" pitchFamily="2" charset="0"/>
                          <a:ea typeface="+mn-ea"/>
                          <a:cs typeface="+mn-cs"/>
                        </a:rPr>
                        <a:t>How satisfied or dissatisfied you are overall with...?</a:t>
                      </a:r>
                      <a:endParaRPr lang="en-GB" sz="1500" b="1" i="0" u="none" strike="noStrike" kern="1200">
                        <a:solidFill>
                          <a:srgbClr val="000000"/>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rgbClr val="000000"/>
                          </a:solidFill>
                          <a:effectLst/>
                          <a:latin typeface="Raleway" pitchFamily="2" charset="0"/>
                        </a:rPr>
                        <a:t>2023 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rgbClr val="000000"/>
                          </a:solidFill>
                          <a:effectLst/>
                          <a:latin typeface="Raleway" pitchFamily="2" charset="0"/>
                        </a:rPr>
                        <a:t>2024 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rgbClr val="000000"/>
                          </a:solidFill>
                          <a:effectLst/>
                          <a:latin typeface="Raleway" pitchFamily="2" charset="0"/>
                        </a:rPr>
                        <a:t>2023-2024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chemeClr val="tx1"/>
                          </a:solidFill>
                          <a:effectLst/>
                          <a:latin typeface="Raleway" pitchFamily="2" charset="0"/>
                        </a:rPr>
                        <a:t>Statistically significant?</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13189"/>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Parks and green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1"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859992"/>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Sport and leisure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1"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75164"/>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Idea Stores/libraries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69814"/>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Recycling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1" i="0" u="none" strike="noStrike">
                          <a:solidFill>
                            <a:srgbClr val="000000"/>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717889"/>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Parking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445805"/>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Housing benefit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1" i="0" u="none" strike="noStrike">
                          <a:solidFill>
                            <a:srgbClr val="000000"/>
                          </a:solidFill>
                          <a:effectLst/>
                          <a:latin typeface="Raleway" pitchFamily="2"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3599"/>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Pest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508194"/>
                  </a:ext>
                </a:extLst>
              </a:tr>
              <a:tr h="201338">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Children's centres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596746"/>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Nursery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082441"/>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Primary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3731"/>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Secondary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809494"/>
                  </a:ext>
                </a:extLst>
              </a:tr>
              <a:tr h="212427">
                <a:tc>
                  <a:txBody>
                    <a:bodyPr/>
                    <a:lstStyle/>
                    <a:p>
                      <a:pPr marL="0" algn="ctr" defTabSz="914400" rtl="0" eaLnBrk="1" fontAlgn="b" latinLnBrk="0" hangingPunct="1"/>
                      <a:r>
                        <a:rPr lang="en-GB" sz="1500" b="0" i="0" u="none" strike="noStrike" kern="1200">
                          <a:solidFill>
                            <a:srgbClr val="000000"/>
                          </a:solidFill>
                          <a:effectLst/>
                          <a:latin typeface="Raleway" pitchFamily="2" charset="0"/>
                          <a:ea typeface="+mn-ea"/>
                          <a:cs typeface="+mn-cs"/>
                        </a:rPr>
                        <a:t>Youth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500" b="0" i="0" u="none" strike="noStrike">
                          <a:solidFill>
                            <a:srgbClr val="000000"/>
                          </a:solidFill>
                          <a:effectLst/>
                          <a:latin typeface="Raleway" pitchFamily="2"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500" b="0" i="0" u="none" strike="noStrike" kern="1200">
                          <a:solidFill>
                            <a:srgbClr val="000000"/>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5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8095109"/>
                  </a:ext>
                </a:extLst>
              </a:tr>
            </a:tbl>
          </a:graphicData>
        </a:graphic>
      </p:graphicFrame>
      <p:sp>
        <p:nvSpPr>
          <p:cNvPr id="3" name="TextBox 2">
            <a:extLst>
              <a:ext uri="{FF2B5EF4-FFF2-40B4-BE49-F238E27FC236}">
                <a16:creationId xmlns:a16="http://schemas.microsoft.com/office/drawing/2014/main" id="{D48500B0-B3D4-B893-F8B9-3D5E31B28B69}"/>
              </a:ext>
            </a:extLst>
          </p:cNvPr>
          <p:cNvSpPr txBox="1"/>
          <p:nvPr/>
        </p:nvSpPr>
        <p:spPr>
          <a:xfrm>
            <a:off x="394646" y="4907698"/>
            <a:ext cx="9116708" cy="1631216"/>
          </a:xfrm>
          <a:prstGeom prst="rect">
            <a:avLst/>
          </a:prstGeom>
          <a:noFill/>
        </p:spPr>
        <p:txBody>
          <a:bodyPr wrap="square" rtlCol="0">
            <a:spAutoFit/>
          </a:bodyPr>
          <a:lstStyle/>
          <a:p>
            <a:r>
              <a:rPr lang="en-GB" sz="2000">
                <a:solidFill>
                  <a:srgbClr val="1E5A71"/>
                </a:solidFill>
                <a:latin typeface="Raleway" panose="020B0503030101060003"/>
                <a:cs typeface="Calibri" panose="020F0502020204030204" pitchFamily="34" charset="0"/>
              </a:rPr>
              <a:t>Parks, sports, and housing benefit saw increases among users. The views of residents who report they are users of the housing benefit service improved by 26 points. </a:t>
            </a:r>
            <a:r>
              <a:rPr lang="en-GB" sz="2000" b="1">
                <a:solidFill>
                  <a:srgbClr val="1E5A71"/>
                </a:solidFill>
                <a:latin typeface="Raleway" panose="020B0503030101060003"/>
                <a:cs typeface="Calibri" panose="020F0502020204030204" pitchFamily="34" charset="0"/>
              </a:rPr>
              <a:t>Note</a:t>
            </a:r>
            <a:r>
              <a:rPr lang="en-GB" sz="2000">
                <a:solidFill>
                  <a:srgbClr val="1E5A71"/>
                </a:solidFill>
                <a:latin typeface="Raleway" panose="020B0503030101060003"/>
                <a:cs typeface="Calibri" panose="020F0502020204030204" pitchFamily="34" charset="0"/>
              </a:rPr>
              <a:t>: The </a:t>
            </a:r>
            <a:r>
              <a:rPr lang="en-US" sz="2000">
                <a:solidFill>
                  <a:srgbClr val="1E5A71"/>
                </a:solidFill>
                <a:latin typeface="Raleway" panose="020B0503030101060003"/>
                <a:cs typeface="Calibri" panose="020F0502020204030204" pitchFamily="34" charset="0"/>
              </a:rPr>
              <a:t>apparent discrepancy in Idea Stores/libraries is due to rounding. </a:t>
            </a:r>
            <a:r>
              <a:rPr lang="en-US" sz="2000" b="1">
                <a:solidFill>
                  <a:srgbClr val="1E5A71"/>
                </a:solidFill>
                <a:latin typeface="Raleway" panose="020B0503030101060003"/>
                <a:cs typeface="Calibri" panose="020F0502020204030204" pitchFamily="34" charset="0"/>
              </a:rPr>
              <a:t>Also note</a:t>
            </a:r>
            <a:r>
              <a:rPr lang="en-US" sz="2000">
                <a:solidFill>
                  <a:srgbClr val="1E5A71"/>
                </a:solidFill>
                <a:latin typeface="Raleway" panose="020B0503030101060003"/>
                <a:cs typeface="Calibri" panose="020F0502020204030204" pitchFamily="34" charset="0"/>
              </a:rPr>
              <a:t>: as these are only the views of the users of each service the sample sizes are much smaller.</a:t>
            </a:r>
            <a:endParaRPr lang="en-GB" sz="2000">
              <a:solidFill>
                <a:srgbClr val="1E5A71"/>
              </a:solidFill>
              <a:latin typeface="Raleway" panose="020B0503030101060003"/>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18</a:t>
            </a:fld>
            <a:endParaRPr lang="en-GB">
              <a:solidFill>
                <a:srgbClr val="1E5A71"/>
              </a:solidFill>
              <a:latin typeface="Raleway" pitchFamily="2" charset="0"/>
            </a:endParaRPr>
          </a:p>
        </p:txBody>
      </p:sp>
    </p:spTree>
    <p:extLst>
      <p:ext uri="{BB962C8B-B14F-4D97-AF65-F5344CB8AC3E}">
        <p14:creationId xmlns:p14="http://schemas.microsoft.com/office/powerpoint/2010/main" val="13235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 place to live</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a:t>
            </a:r>
            <a:r>
              <a:rPr lang="en-US" sz="2200">
                <a:solidFill>
                  <a:srgbClr val="1E5A71"/>
                </a:solidFill>
                <a:latin typeface="Raleway" panose="020B0503030101060003"/>
                <a:cs typeface="Calibri" panose="020F0502020204030204" pitchFamily="34" charset="0"/>
              </a:rPr>
              <a:t>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19</a:t>
            </a:fld>
            <a:endParaRPr lang="en-GB">
              <a:solidFill>
                <a:srgbClr val="1E5A71"/>
              </a:solidFill>
              <a:latin typeface="Raleway" pitchFamily="2" charset="0"/>
            </a:endParaRPr>
          </a:p>
        </p:txBody>
      </p:sp>
    </p:spTree>
    <p:extLst>
      <p:ext uri="{BB962C8B-B14F-4D97-AF65-F5344CB8AC3E}">
        <p14:creationId xmlns:p14="http://schemas.microsoft.com/office/powerpoint/2010/main" val="323870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Introduction</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rPr>
              <a:t>Tower Hamlets Council have run an Annual Residents’ Survey since the 1990s, other than during the pandemic.</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This 2024 edition is the second since resuming after coronavirus pandemic lockdowns.</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Fieldwork took place in April and May 2024.</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Due to the restrictions imposed by lockdowns, the 2023 edition was the first Annual Residents’ Survey since 2019 with a comparable, face-to-face, methodology.</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A telephone survey took place in 2021, but the different methodology means the surveys are not comparable. </a:t>
            </a: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2</a:t>
            </a:fld>
            <a:endParaRPr lang="en-GB">
              <a:solidFill>
                <a:srgbClr val="1E5A71"/>
              </a:solidFill>
              <a:latin typeface="Raleway" pitchFamily="2" charset="0"/>
            </a:endParaRPr>
          </a:p>
        </p:txBody>
      </p:sp>
    </p:spTree>
    <p:extLst>
      <p:ext uri="{BB962C8B-B14F-4D97-AF65-F5344CB8AC3E}">
        <p14:creationId xmlns:p14="http://schemas.microsoft.com/office/powerpoint/2010/main" val="9287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79692" y="451113"/>
            <a:ext cx="5829287" cy="745898"/>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000" b="1">
                <a:solidFill>
                  <a:srgbClr val="319B31"/>
                </a:solidFill>
                <a:latin typeface="Raleway" panose="020B0503030101060003" pitchFamily="34" charset="0"/>
                <a:cs typeface="Arial" panose="020B0604020202020204" pitchFamily="34" charset="0"/>
              </a:rPr>
              <a:t>Crime and anti-social behaviour</a:t>
            </a:r>
          </a:p>
        </p:txBody>
      </p:sp>
      <p:graphicFrame>
        <p:nvGraphicFramePr>
          <p:cNvPr id="3" name="Table 2">
            <a:extLst>
              <a:ext uri="{FF2B5EF4-FFF2-40B4-BE49-F238E27FC236}">
                <a16:creationId xmlns:a16="http://schemas.microsoft.com/office/drawing/2014/main" id="{00D14B2B-8245-4BD2-1A42-85BD90A9B95F}"/>
              </a:ext>
            </a:extLst>
          </p:cNvPr>
          <p:cNvGraphicFramePr>
            <a:graphicFrameLocks noGrp="1"/>
          </p:cNvGraphicFramePr>
          <p:nvPr>
            <p:extLst>
              <p:ext uri="{D42A27DB-BD31-4B8C-83A1-F6EECF244321}">
                <p14:modId xmlns:p14="http://schemas.microsoft.com/office/powerpoint/2010/main" val="2582150981"/>
              </p:ext>
            </p:extLst>
          </p:nvPr>
        </p:nvGraphicFramePr>
        <p:xfrm>
          <a:off x="417909" y="1373043"/>
          <a:ext cx="9000000" cy="1629874"/>
        </p:xfrm>
        <a:graphic>
          <a:graphicData uri="http://schemas.openxmlformats.org/drawingml/2006/table">
            <a:tbl>
              <a:tblPr firstRow="1"/>
              <a:tblGrid>
                <a:gridCol w="6216501">
                  <a:extLst>
                    <a:ext uri="{9D8B030D-6E8A-4147-A177-3AD203B41FA5}">
                      <a16:colId xmlns:a16="http://schemas.microsoft.com/office/drawing/2014/main" val="2757972864"/>
                    </a:ext>
                  </a:extLst>
                </a:gridCol>
                <a:gridCol w="533821">
                  <a:extLst>
                    <a:ext uri="{9D8B030D-6E8A-4147-A177-3AD203B41FA5}">
                      <a16:colId xmlns:a16="http://schemas.microsoft.com/office/drawing/2014/main" val="2259337481"/>
                    </a:ext>
                  </a:extLst>
                </a:gridCol>
                <a:gridCol w="533821">
                  <a:extLst>
                    <a:ext uri="{9D8B030D-6E8A-4147-A177-3AD203B41FA5}">
                      <a16:colId xmlns:a16="http://schemas.microsoft.com/office/drawing/2014/main" val="418397854"/>
                    </a:ext>
                  </a:extLst>
                </a:gridCol>
                <a:gridCol w="571952">
                  <a:extLst>
                    <a:ext uri="{9D8B030D-6E8A-4147-A177-3AD203B41FA5}">
                      <a16:colId xmlns:a16="http://schemas.microsoft.com/office/drawing/2014/main" val="1448926845"/>
                    </a:ext>
                  </a:extLst>
                </a:gridCol>
                <a:gridCol w="1143905">
                  <a:extLst>
                    <a:ext uri="{9D8B030D-6E8A-4147-A177-3AD203B41FA5}">
                      <a16:colId xmlns:a16="http://schemas.microsoft.com/office/drawing/2014/main" val="715640904"/>
                    </a:ext>
                  </a:extLst>
                </a:gridCol>
              </a:tblGrid>
              <a:tr h="349714">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Raleway" pitchFamily="2" charset="0"/>
                        </a:rPr>
                        <a:t>Thinking about this local area (within 15/20 minutes walking distance), how much of a problem do you think are…?</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Raleway" pitchFamily="2" charset="0"/>
                        </a:rPr>
                        <a:t>Summary: A very big problem / A fairly big problem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chemeClr val="tx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0628306"/>
                  </a:ext>
                </a:extLst>
              </a:tr>
              <a:tr h="17485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Raleway" pitchFamily="2" charset="0"/>
                        </a:rPr>
                        <a:t>Noisy </a:t>
                      </a:r>
                      <a:r>
                        <a:rPr lang="en-US" sz="1400" b="0" i="0" u="none" strike="noStrike" err="1">
                          <a:solidFill>
                            <a:schemeClr val="tx1"/>
                          </a:solidFill>
                          <a:effectLst/>
                          <a:latin typeface="Raleway" pitchFamily="2" charset="0"/>
                        </a:rPr>
                        <a:t>neighbours</a:t>
                      </a:r>
                      <a:r>
                        <a:rPr lang="en-US" sz="1400" b="0" i="0" u="none" strike="noStrike">
                          <a:solidFill>
                            <a:schemeClr val="tx1"/>
                          </a:solidFill>
                          <a:effectLst/>
                          <a:latin typeface="Raleway" pitchFamily="2" charset="0"/>
                        </a:rPr>
                        <a:t> or loud parties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138135"/>
                  </a:ext>
                </a:extLst>
              </a:tr>
              <a:tr h="17485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Raleway" pitchFamily="2" charset="0"/>
                        </a:rPr>
                        <a:t>People being drunk or rowdy in public places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165253"/>
                  </a:ext>
                </a:extLst>
              </a:tr>
              <a:tr h="349714">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Raleway" pitchFamily="2" charset="0"/>
                        </a:rPr>
                        <a:t>Vandalism, graffiti and other deliberate damage to property or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624770"/>
                  </a:ext>
                </a:extLst>
              </a:tr>
              <a:tr h="17485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Raleway" pitchFamily="2" charset="0"/>
                        </a:rPr>
                        <a:t>People using or dealing drugs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496182"/>
                  </a:ext>
                </a:extLst>
              </a:tr>
            </a:tbl>
          </a:graphicData>
        </a:graphic>
      </p:graphicFrame>
      <p:graphicFrame>
        <p:nvGraphicFramePr>
          <p:cNvPr id="2" name="Table 1">
            <a:extLst>
              <a:ext uri="{FF2B5EF4-FFF2-40B4-BE49-F238E27FC236}">
                <a16:creationId xmlns:a16="http://schemas.microsoft.com/office/drawing/2014/main" id="{7F9BFEE8-8300-6160-DFBD-01864AB8721C}"/>
              </a:ext>
            </a:extLst>
          </p:cNvPr>
          <p:cNvGraphicFramePr>
            <a:graphicFrameLocks noGrp="1"/>
          </p:cNvGraphicFramePr>
          <p:nvPr>
            <p:extLst>
              <p:ext uri="{D42A27DB-BD31-4B8C-83A1-F6EECF244321}">
                <p14:modId xmlns:p14="http://schemas.microsoft.com/office/powerpoint/2010/main" val="1507026383"/>
              </p:ext>
            </p:extLst>
          </p:nvPr>
        </p:nvGraphicFramePr>
        <p:xfrm>
          <a:off x="408214" y="3119588"/>
          <a:ext cx="9000000" cy="1224000"/>
        </p:xfrm>
        <a:graphic>
          <a:graphicData uri="http://schemas.openxmlformats.org/drawingml/2006/table">
            <a:tbl>
              <a:tblPr firstRow="1"/>
              <a:tblGrid>
                <a:gridCol w="6204256">
                  <a:extLst>
                    <a:ext uri="{9D8B030D-6E8A-4147-A177-3AD203B41FA5}">
                      <a16:colId xmlns:a16="http://schemas.microsoft.com/office/drawing/2014/main" val="3905216383"/>
                    </a:ext>
                  </a:extLst>
                </a:gridCol>
                <a:gridCol w="536170">
                  <a:extLst>
                    <a:ext uri="{9D8B030D-6E8A-4147-A177-3AD203B41FA5}">
                      <a16:colId xmlns:a16="http://schemas.microsoft.com/office/drawing/2014/main" val="1868047844"/>
                    </a:ext>
                  </a:extLst>
                </a:gridCol>
                <a:gridCol w="536170">
                  <a:extLst>
                    <a:ext uri="{9D8B030D-6E8A-4147-A177-3AD203B41FA5}">
                      <a16:colId xmlns:a16="http://schemas.microsoft.com/office/drawing/2014/main" val="2040092792"/>
                    </a:ext>
                  </a:extLst>
                </a:gridCol>
                <a:gridCol w="574468">
                  <a:extLst>
                    <a:ext uri="{9D8B030D-6E8A-4147-A177-3AD203B41FA5}">
                      <a16:colId xmlns:a16="http://schemas.microsoft.com/office/drawing/2014/main" val="591850991"/>
                    </a:ext>
                  </a:extLst>
                </a:gridCol>
                <a:gridCol w="1148936">
                  <a:extLst>
                    <a:ext uri="{9D8B030D-6E8A-4147-A177-3AD203B41FA5}">
                      <a16:colId xmlns:a16="http://schemas.microsoft.com/office/drawing/2014/main" val="2986026530"/>
                    </a:ext>
                  </a:extLst>
                </a:gridCol>
              </a:tblGrid>
              <a:tr h="500474">
                <a:tc>
                  <a:txBody>
                    <a:bodyPr/>
                    <a:lstStyle/>
                    <a:p>
                      <a:pPr algn="ctr" fontAlgn="t"/>
                      <a:r>
                        <a:rPr lang="en-US" sz="1400" b="1" i="0" u="none" strike="noStrike">
                          <a:solidFill>
                            <a:srgbClr val="000000"/>
                          </a:solidFill>
                          <a:effectLst/>
                          <a:latin typeface="Raleway" pitchFamily="2" charset="0"/>
                        </a:rPr>
                        <a:t>How safe or unsafe do you feel when outside in your local area ..</a:t>
                      </a:r>
                    </a:p>
                    <a:p>
                      <a:pPr algn="ctr" fontAlgn="t"/>
                      <a:r>
                        <a:rPr lang="en-US" sz="1400" b="1" i="0" u="none" strike="noStrike">
                          <a:solidFill>
                            <a:srgbClr val="000000"/>
                          </a:solidFill>
                          <a:effectLst/>
                          <a:latin typeface="Raleway" pitchFamily="2" charset="0"/>
                        </a:rPr>
                        <a:t>Summary: Very safe and fairly safe</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chemeClr val="tx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815312"/>
                  </a:ext>
                </a:extLst>
              </a:tr>
              <a:tr h="361763">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rPr>
                        <a:t>After Dark?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041737"/>
                  </a:ext>
                </a:extLst>
              </a:tr>
              <a:tr h="361763">
                <a:tc>
                  <a:txBody>
                    <a:bodyPr/>
                    <a:lstStyle/>
                    <a:p>
                      <a:pPr algn="ctr" fontAlgn="t"/>
                      <a:r>
                        <a:rPr lang="en-GB" sz="1400" b="0" i="0" u="none" strike="noStrike">
                          <a:solidFill>
                            <a:srgbClr val="000000"/>
                          </a:solidFill>
                          <a:effectLst/>
                          <a:latin typeface="Raleway" pitchFamily="2" charset="0"/>
                        </a:rPr>
                        <a:t>During the 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575642"/>
                  </a:ext>
                </a:extLst>
              </a:tr>
            </a:tbl>
          </a:graphicData>
        </a:graphic>
      </p:graphicFrame>
      <p:graphicFrame>
        <p:nvGraphicFramePr>
          <p:cNvPr id="4" name="Table 3">
            <a:extLst>
              <a:ext uri="{FF2B5EF4-FFF2-40B4-BE49-F238E27FC236}">
                <a16:creationId xmlns:a16="http://schemas.microsoft.com/office/drawing/2014/main" id="{46860AB3-865C-AE65-AD8C-3B02D6AD0BBF}"/>
              </a:ext>
            </a:extLst>
          </p:cNvPr>
          <p:cNvGraphicFramePr>
            <a:graphicFrameLocks noGrp="1"/>
          </p:cNvGraphicFramePr>
          <p:nvPr>
            <p:extLst>
              <p:ext uri="{D42A27DB-BD31-4B8C-83A1-F6EECF244321}">
                <p14:modId xmlns:p14="http://schemas.microsoft.com/office/powerpoint/2010/main" val="3715974001"/>
              </p:ext>
            </p:extLst>
          </p:nvPr>
        </p:nvGraphicFramePr>
        <p:xfrm>
          <a:off x="417909" y="4573553"/>
          <a:ext cx="8999999" cy="853440"/>
        </p:xfrm>
        <a:graphic>
          <a:graphicData uri="http://schemas.openxmlformats.org/drawingml/2006/table">
            <a:tbl>
              <a:tblPr firstRow="1"/>
              <a:tblGrid>
                <a:gridCol w="6204255">
                  <a:extLst>
                    <a:ext uri="{9D8B030D-6E8A-4147-A177-3AD203B41FA5}">
                      <a16:colId xmlns:a16="http://schemas.microsoft.com/office/drawing/2014/main" val="2527077951"/>
                    </a:ext>
                  </a:extLst>
                </a:gridCol>
                <a:gridCol w="536170">
                  <a:extLst>
                    <a:ext uri="{9D8B030D-6E8A-4147-A177-3AD203B41FA5}">
                      <a16:colId xmlns:a16="http://schemas.microsoft.com/office/drawing/2014/main" val="3350008153"/>
                    </a:ext>
                  </a:extLst>
                </a:gridCol>
                <a:gridCol w="536170">
                  <a:extLst>
                    <a:ext uri="{9D8B030D-6E8A-4147-A177-3AD203B41FA5}">
                      <a16:colId xmlns:a16="http://schemas.microsoft.com/office/drawing/2014/main" val="2624235730"/>
                    </a:ext>
                  </a:extLst>
                </a:gridCol>
                <a:gridCol w="574468">
                  <a:extLst>
                    <a:ext uri="{9D8B030D-6E8A-4147-A177-3AD203B41FA5}">
                      <a16:colId xmlns:a16="http://schemas.microsoft.com/office/drawing/2014/main" val="1178661514"/>
                    </a:ext>
                  </a:extLst>
                </a:gridCol>
                <a:gridCol w="1148936">
                  <a:extLst>
                    <a:ext uri="{9D8B030D-6E8A-4147-A177-3AD203B41FA5}">
                      <a16:colId xmlns:a16="http://schemas.microsoft.com/office/drawing/2014/main" val="1338843001"/>
                    </a:ext>
                  </a:extLst>
                </a:gridCol>
              </a:tblGrid>
              <a:tr h="273314">
                <a:tc>
                  <a:txBody>
                    <a:bodyPr/>
                    <a:lstStyle/>
                    <a:p>
                      <a:pPr algn="ctr" fontAlgn="ctr"/>
                      <a:r>
                        <a:rPr lang="en-US" sz="1400" b="1" i="0" u="none" strike="noStrike">
                          <a:solidFill>
                            <a:srgbClr val="000000"/>
                          </a:solidFill>
                          <a:effectLst/>
                          <a:latin typeface="Raleway" pitchFamily="2" charset="0"/>
                        </a:rPr>
                        <a:t>How much would you agree or disagree that the police and other local public services are successfully dealing with crime and anti-social </a:t>
                      </a:r>
                      <a:r>
                        <a:rPr lang="en-US" sz="1400" b="1" i="0" u="none" strike="noStrike" err="1">
                          <a:solidFill>
                            <a:srgbClr val="000000"/>
                          </a:solidFill>
                          <a:effectLst/>
                          <a:latin typeface="Raleway" pitchFamily="2" charset="0"/>
                        </a:rPr>
                        <a:t>behaviour</a:t>
                      </a:r>
                      <a:r>
                        <a:rPr lang="en-US" sz="1400" b="1" i="0" u="none" strike="noStrike">
                          <a:solidFill>
                            <a:srgbClr val="000000"/>
                          </a:solidFill>
                          <a:effectLst/>
                          <a:latin typeface="Raleway" pitchFamily="2" charset="0"/>
                        </a:rPr>
                        <a:t> in your local area?</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000000"/>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00526"/>
                  </a:ext>
                </a:extLst>
              </a:tr>
              <a:tr h="86686">
                <a:tc>
                  <a:txBody>
                    <a:bodyPr/>
                    <a:lstStyle/>
                    <a:p>
                      <a:pPr algn="ctr" fontAlgn="ctr"/>
                      <a:r>
                        <a:rPr lang="en-GB" sz="1400" b="0" i="0" u="none" strike="noStrike">
                          <a:solidFill>
                            <a:srgbClr val="000000"/>
                          </a:solidFill>
                          <a:effectLst/>
                          <a:latin typeface="Raleway" pitchFamily="2" charset="0"/>
                        </a:rPr>
                        <a:t>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362551"/>
                  </a:ext>
                </a:extLst>
              </a:tr>
            </a:tbl>
          </a:graphicData>
        </a:graphic>
      </p:graphicFrame>
      <p:sp>
        <p:nvSpPr>
          <p:cNvPr id="6" name="TextBox 5">
            <a:extLst>
              <a:ext uri="{FF2B5EF4-FFF2-40B4-BE49-F238E27FC236}">
                <a16:creationId xmlns:a16="http://schemas.microsoft.com/office/drawing/2014/main" id="{4A1E59F9-7A1D-8768-707A-828AF742E434}"/>
              </a:ext>
            </a:extLst>
          </p:cNvPr>
          <p:cNvSpPr txBox="1"/>
          <p:nvPr/>
        </p:nvSpPr>
        <p:spPr>
          <a:xfrm>
            <a:off x="408218" y="5535038"/>
            <a:ext cx="8999999" cy="1200329"/>
          </a:xfrm>
          <a:prstGeom prst="rect">
            <a:avLst/>
          </a:prstGeom>
          <a:noFill/>
        </p:spPr>
        <p:txBody>
          <a:bodyPr wrap="square" rtlCol="0">
            <a:spAutoFit/>
          </a:bodyPr>
          <a:lstStyle/>
          <a:p>
            <a:r>
              <a:rPr lang="en-GB">
                <a:solidFill>
                  <a:srgbClr val="1E5A71"/>
                </a:solidFill>
                <a:latin typeface="Raleway" panose="020B0503030101060003"/>
                <a:cs typeface="Calibri" panose="020F0502020204030204" pitchFamily="34" charset="0"/>
              </a:rPr>
              <a:t>Across all these measures the picture is mixed. These findings indicate residents feel as safe as they did in 2023, that their perception of some kinds of anti-social behaviour has risen, but their view of how well crime is being dealt with is unchanged.</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20</a:t>
            </a:fld>
            <a:endParaRPr lang="en-GB">
              <a:solidFill>
                <a:srgbClr val="1E5A71"/>
              </a:solidFill>
              <a:latin typeface="Raleway" pitchFamily="2" charset="0"/>
            </a:endParaRPr>
          </a:p>
        </p:txBody>
      </p:sp>
    </p:spTree>
    <p:extLst>
      <p:ext uri="{BB962C8B-B14F-4D97-AF65-F5344CB8AC3E}">
        <p14:creationId xmlns:p14="http://schemas.microsoft.com/office/powerpoint/2010/main" val="3210334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79692" y="520735"/>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Social cohesion</a:t>
            </a:r>
          </a:p>
        </p:txBody>
      </p:sp>
      <p:graphicFrame>
        <p:nvGraphicFramePr>
          <p:cNvPr id="3" name="Table 2">
            <a:extLst>
              <a:ext uri="{FF2B5EF4-FFF2-40B4-BE49-F238E27FC236}">
                <a16:creationId xmlns:a16="http://schemas.microsoft.com/office/drawing/2014/main" id="{6A9E4258-7465-19A7-901E-23DDA3612E6E}"/>
              </a:ext>
            </a:extLst>
          </p:cNvPr>
          <p:cNvGraphicFramePr>
            <a:graphicFrameLocks noGrp="1"/>
          </p:cNvGraphicFramePr>
          <p:nvPr>
            <p:extLst>
              <p:ext uri="{D42A27DB-BD31-4B8C-83A1-F6EECF244321}">
                <p14:modId xmlns:p14="http://schemas.microsoft.com/office/powerpoint/2010/main" val="2840757776"/>
              </p:ext>
            </p:extLst>
          </p:nvPr>
        </p:nvGraphicFramePr>
        <p:xfrm>
          <a:off x="417909" y="1415080"/>
          <a:ext cx="9000001" cy="853440"/>
        </p:xfrm>
        <a:graphic>
          <a:graphicData uri="http://schemas.openxmlformats.org/drawingml/2006/table">
            <a:tbl>
              <a:tblPr firstRow="1"/>
              <a:tblGrid>
                <a:gridCol w="5156293">
                  <a:extLst>
                    <a:ext uri="{9D8B030D-6E8A-4147-A177-3AD203B41FA5}">
                      <a16:colId xmlns:a16="http://schemas.microsoft.com/office/drawing/2014/main" val="1606841213"/>
                    </a:ext>
                  </a:extLst>
                </a:gridCol>
                <a:gridCol w="825007">
                  <a:extLst>
                    <a:ext uri="{9D8B030D-6E8A-4147-A177-3AD203B41FA5}">
                      <a16:colId xmlns:a16="http://schemas.microsoft.com/office/drawing/2014/main" val="3901503936"/>
                    </a:ext>
                  </a:extLst>
                </a:gridCol>
                <a:gridCol w="825007">
                  <a:extLst>
                    <a:ext uri="{9D8B030D-6E8A-4147-A177-3AD203B41FA5}">
                      <a16:colId xmlns:a16="http://schemas.microsoft.com/office/drawing/2014/main" val="3366847340"/>
                    </a:ext>
                  </a:extLst>
                </a:gridCol>
                <a:gridCol w="825007">
                  <a:extLst>
                    <a:ext uri="{9D8B030D-6E8A-4147-A177-3AD203B41FA5}">
                      <a16:colId xmlns:a16="http://schemas.microsoft.com/office/drawing/2014/main" val="3388197737"/>
                    </a:ext>
                  </a:extLst>
                </a:gridCol>
                <a:gridCol w="1368687">
                  <a:extLst>
                    <a:ext uri="{9D8B030D-6E8A-4147-A177-3AD203B41FA5}">
                      <a16:colId xmlns:a16="http://schemas.microsoft.com/office/drawing/2014/main" val="208096675"/>
                    </a:ext>
                  </a:extLst>
                </a:gridCol>
              </a:tblGrid>
              <a:tr h="1160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Raleway" pitchFamily="2" charset="0"/>
                        </a:rPr>
                        <a:t>To what extent do you agree or disagree that this local area is a place where people from different backgrounds get on well together?</a:t>
                      </a:r>
                      <a:endParaRPr lang="en-GB" sz="1400" b="0"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chemeClr val="tx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8376284"/>
                  </a:ext>
                </a:extLst>
              </a:tr>
              <a:tr h="116006">
                <a:tc>
                  <a:txBody>
                    <a:bodyPr/>
                    <a:lstStyle/>
                    <a:p>
                      <a:pPr algn="ctr" fontAlgn="ctr"/>
                      <a:r>
                        <a:rPr lang="en-GB" sz="1400" b="0" i="0" u="none" strike="noStrike">
                          <a:solidFill>
                            <a:schemeClr val="tx1"/>
                          </a:solidFill>
                          <a:effectLst/>
                          <a:latin typeface="Raleway" pitchFamily="2" charset="0"/>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265889"/>
                  </a:ext>
                </a:extLst>
              </a:tr>
            </a:tbl>
          </a:graphicData>
        </a:graphic>
      </p:graphicFrame>
      <p:graphicFrame>
        <p:nvGraphicFramePr>
          <p:cNvPr id="6" name="Table 5">
            <a:extLst>
              <a:ext uri="{FF2B5EF4-FFF2-40B4-BE49-F238E27FC236}">
                <a16:creationId xmlns:a16="http://schemas.microsoft.com/office/drawing/2014/main" id="{914975E4-EA26-933F-DBEA-1F58520B2390}"/>
              </a:ext>
            </a:extLst>
          </p:cNvPr>
          <p:cNvGraphicFramePr>
            <a:graphicFrameLocks noGrp="1"/>
          </p:cNvGraphicFramePr>
          <p:nvPr>
            <p:extLst>
              <p:ext uri="{D42A27DB-BD31-4B8C-83A1-F6EECF244321}">
                <p14:modId xmlns:p14="http://schemas.microsoft.com/office/powerpoint/2010/main" val="223199195"/>
              </p:ext>
            </p:extLst>
          </p:nvPr>
        </p:nvGraphicFramePr>
        <p:xfrm>
          <a:off x="417909" y="2730924"/>
          <a:ext cx="9000001" cy="640080"/>
        </p:xfrm>
        <a:graphic>
          <a:graphicData uri="http://schemas.openxmlformats.org/drawingml/2006/table">
            <a:tbl>
              <a:tblPr firstRow="1"/>
              <a:tblGrid>
                <a:gridCol w="5156293">
                  <a:extLst>
                    <a:ext uri="{9D8B030D-6E8A-4147-A177-3AD203B41FA5}">
                      <a16:colId xmlns:a16="http://schemas.microsoft.com/office/drawing/2014/main" val="384812076"/>
                    </a:ext>
                  </a:extLst>
                </a:gridCol>
                <a:gridCol w="825007">
                  <a:extLst>
                    <a:ext uri="{9D8B030D-6E8A-4147-A177-3AD203B41FA5}">
                      <a16:colId xmlns:a16="http://schemas.microsoft.com/office/drawing/2014/main" val="2577858581"/>
                    </a:ext>
                  </a:extLst>
                </a:gridCol>
                <a:gridCol w="825007">
                  <a:extLst>
                    <a:ext uri="{9D8B030D-6E8A-4147-A177-3AD203B41FA5}">
                      <a16:colId xmlns:a16="http://schemas.microsoft.com/office/drawing/2014/main" val="1763400798"/>
                    </a:ext>
                  </a:extLst>
                </a:gridCol>
                <a:gridCol w="825007">
                  <a:extLst>
                    <a:ext uri="{9D8B030D-6E8A-4147-A177-3AD203B41FA5}">
                      <a16:colId xmlns:a16="http://schemas.microsoft.com/office/drawing/2014/main" val="951213712"/>
                    </a:ext>
                  </a:extLst>
                </a:gridCol>
                <a:gridCol w="1368687">
                  <a:extLst>
                    <a:ext uri="{9D8B030D-6E8A-4147-A177-3AD203B41FA5}">
                      <a16:colId xmlns:a16="http://schemas.microsoft.com/office/drawing/2014/main" val="648509961"/>
                    </a:ext>
                  </a:extLst>
                </a:gridCol>
              </a:tblGrid>
              <a:tr h="1160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Raleway" pitchFamily="2" charset="0"/>
                        </a:rPr>
                        <a:t>Thinking about your local area/</a:t>
                      </a:r>
                      <a:r>
                        <a:rPr lang="en-US" sz="1400" b="1" i="0" u="none" strike="noStrike" err="1">
                          <a:solidFill>
                            <a:schemeClr val="tx1"/>
                          </a:solidFill>
                          <a:effectLst/>
                          <a:latin typeface="Raleway" pitchFamily="2" charset="0"/>
                        </a:rPr>
                        <a:t>neighbourhood</a:t>
                      </a:r>
                      <a:r>
                        <a:rPr lang="en-US" sz="1400" b="1" i="0" u="none" strike="noStrike">
                          <a:solidFill>
                            <a:schemeClr val="tx1"/>
                          </a:solidFill>
                          <a:effectLst/>
                          <a:latin typeface="Raleway" pitchFamily="2" charset="0"/>
                        </a:rPr>
                        <a:t>, how satisfied are you with the area as a place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chemeClr val="tx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903345"/>
                  </a:ext>
                </a:extLst>
              </a:tr>
              <a:tr h="116006">
                <a:tc>
                  <a:txBody>
                    <a:bodyPr/>
                    <a:lstStyle/>
                    <a:p>
                      <a:pPr algn="ctr" fontAlgn="ctr"/>
                      <a:r>
                        <a:rPr lang="en-GB" sz="1400" b="0" i="0" u="none" strike="noStrike">
                          <a:solidFill>
                            <a:schemeClr val="tx1"/>
                          </a:solidFill>
                          <a:effectLst/>
                          <a:latin typeface="Raleway" pitchFamily="2" charset="0"/>
                        </a:rPr>
                        <a:t>Summary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chemeClr val="tx1"/>
                          </a:solidFill>
                          <a:effectLst/>
                          <a:latin typeface="Raleway" pitchFamily="2"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chemeClr val="tx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619789"/>
                  </a:ext>
                </a:extLst>
              </a:tr>
            </a:tbl>
          </a:graphicData>
        </a:graphic>
      </p:graphicFrame>
      <p:sp>
        <p:nvSpPr>
          <p:cNvPr id="2" name="TextBox 1">
            <a:extLst>
              <a:ext uri="{FF2B5EF4-FFF2-40B4-BE49-F238E27FC236}">
                <a16:creationId xmlns:a16="http://schemas.microsoft.com/office/drawing/2014/main" id="{FC8A4216-FF8A-E8EF-50B3-7C38E83D270D}"/>
              </a:ext>
            </a:extLst>
          </p:cNvPr>
          <p:cNvSpPr txBox="1"/>
          <p:nvPr/>
        </p:nvSpPr>
        <p:spPr>
          <a:xfrm>
            <a:off x="457241" y="4690152"/>
            <a:ext cx="8982013" cy="1200329"/>
          </a:xfrm>
          <a:prstGeom prst="rect">
            <a:avLst/>
          </a:prstGeom>
          <a:noFill/>
        </p:spPr>
        <p:txBody>
          <a:bodyPr wrap="square" rtlCol="0">
            <a:spAutoFit/>
          </a:bodyPr>
          <a:lstStyle/>
          <a:p>
            <a:r>
              <a:rPr lang="en-US">
                <a:solidFill>
                  <a:srgbClr val="1E5A71"/>
                </a:solidFill>
                <a:latin typeface="Raleway" panose="020B0503030101060003"/>
                <a:cs typeface="Calibri" panose="020F0502020204030204" pitchFamily="34" charset="0"/>
              </a:rPr>
              <a:t>Residents’ perception of social cohesion continues to improve. There have been slight increases in the percentage of residents who report that their local area is one where people get on well together. Residents are also more likely to report that they are satisfied with their area as a place to live.</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21</a:t>
            </a:fld>
            <a:endParaRPr lang="en-GB">
              <a:solidFill>
                <a:srgbClr val="1E5A71"/>
              </a:solidFill>
              <a:latin typeface="Raleway" pitchFamily="2" charset="0"/>
            </a:endParaRPr>
          </a:p>
        </p:txBody>
      </p:sp>
    </p:spTree>
    <p:extLst>
      <p:ext uri="{BB962C8B-B14F-4D97-AF65-F5344CB8AC3E}">
        <p14:creationId xmlns:p14="http://schemas.microsoft.com/office/powerpoint/2010/main" val="196551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Personal situation</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personal situation and personal concerns</a:t>
            </a:r>
            <a:r>
              <a:rPr lang="en-US" sz="2200">
                <a:solidFill>
                  <a:srgbClr val="1E5A71"/>
                </a:solidFill>
                <a:latin typeface="Raleway" panose="020B0503030101060003"/>
                <a:cs typeface="Calibri" panose="020F0502020204030204" pitchFamily="34" charset="0"/>
              </a:rPr>
              <a:t>.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22</a:t>
            </a:fld>
            <a:endParaRPr lang="en-GB">
              <a:solidFill>
                <a:srgbClr val="1E5A71"/>
              </a:solidFill>
              <a:latin typeface="Raleway" pitchFamily="2" charset="0"/>
            </a:endParaRPr>
          </a:p>
        </p:txBody>
      </p:sp>
    </p:spTree>
    <p:extLst>
      <p:ext uri="{BB962C8B-B14F-4D97-AF65-F5344CB8AC3E}">
        <p14:creationId xmlns:p14="http://schemas.microsoft.com/office/powerpoint/2010/main" val="30914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6" name="Title 5">
            <a:extLst>
              <a:ext uri="{FF2B5EF4-FFF2-40B4-BE49-F238E27FC236}">
                <a16:creationId xmlns:a16="http://schemas.microsoft.com/office/drawing/2014/main" id="{994C0E29-8004-113F-74D7-0DFABCB07E8E}"/>
              </a:ext>
            </a:extLst>
          </p:cNvPr>
          <p:cNvSpPr>
            <a:spLocks noGrp="1"/>
          </p:cNvSpPr>
          <p:nvPr>
            <p:ph type="title" idx="4294967295"/>
          </p:nvPr>
        </p:nvSpPr>
        <p:spPr>
          <a:xfrm>
            <a:off x="2685108" y="463588"/>
            <a:ext cx="5654451" cy="640394"/>
          </a:xfrm>
        </p:spPr>
        <p:txBody>
          <a:bodyPr>
            <a:normAutofit fontScale="90000"/>
          </a:bodyPr>
          <a:lstStyle/>
          <a:p>
            <a:pPr marR="0" lvl="0" indent="0" defTabSz="742969" fontAlgn="auto">
              <a:spcAft>
                <a:spcPts val="0"/>
              </a:spcAft>
              <a:buClrTx/>
              <a:buSzTx/>
              <a:tabLst/>
              <a:defRPr/>
            </a:pPr>
            <a:r>
              <a:rPr lang="en-GB" sz="3200" b="1">
                <a:solidFill>
                  <a:srgbClr val="319B31"/>
                </a:solidFill>
                <a:latin typeface="Raleway" panose="020B0503030101060003" pitchFamily="34" charset="0"/>
                <a:cs typeface="Arial" panose="020B0604020202020204" pitchFamily="34" charset="0"/>
              </a:rPr>
              <a:t>Residents' personal concerns in 2024</a:t>
            </a:r>
            <a:endParaRPr lang="en-GB"/>
          </a:p>
        </p:txBody>
      </p:sp>
      <p:sp>
        <p:nvSpPr>
          <p:cNvPr id="3" name="TextBox 2">
            <a:extLst>
              <a:ext uri="{FF2B5EF4-FFF2-40B4-BE49-F238E27FC236}">
                <a16:creationId xmlns:a16="http://schemas.microsoft.com/office/drawing/2014/main" id="{AE9A19ED-E45E-9236-9D02-FD1EBD29A3F6}"/>
              </a:ext>
            </a:extLst>
          </p:cNvPr>
          <p:cNvSpPr txBox="1"/>
          <p:nvPr/>
        </p:nvSpPr>
        <p:spPr>
          <a:xfrm>
            <a:off x="337170" y="1317989"/>
            <a:ext cx="3276888" cy="5078313"/>
          </a:xfrm>
          <a:prstGeom prst="rect">
            <a:avLst/>
          </a:prstGeom>
          <a:noFill/>
        </p:spPr>
        <p:txBody>
          <a:bodyPr wrap="square" rtlCol="0">
            <a:spAutoFit/>
          </a:bodyPr>
          <a:lstStyle/>
          <a:p>
            <a:r>
              <a:rPr lang="en-GB">
                <a:solidFill>
                  <a:srgbClr val="1E5A71"/>
                </a:solidFill>
                <a:latin typeface="Raleway" pitchFamily="2" charset="0"/>
              </a:rPr>
              <a:t>Crime and the cost of living remain the top concerns by a distance.</a:t>
            </a:r>
          </a:p>
          <a:p>
            <a:endParaRPr lang="en-GB">
              <a:solidFill>
                <a:srgbClr val="1E5A71"/>
              </a:solidFill>
              <a:latin typeface="Raleway" pitchFamily="2" charset="0"/>
            </a:endParaRPr>
          </a:p>
          <a:p>
            <a:r>
              <a:rPr lang="en-GB">
                <a:solidFill>
                  <a:srgbClr val="1E5A71"/>
                </a:solidFill>
                <a:latin typeface="Raleway" pitchFamily="2" charset="0"/>
              </a:rPr>
              <a:t>Crime returns to top place in 2024 (42%). Otherwise, the cost of living remains a dominant concern as three of the top five concerns relate to that with </a:t>
            </a:r>
          </a:p>
          <a:p>
            <a:pPr marL="285750" indent="-285750" fontAlgn="b">
              <a:spcBef>
                <a:spcPts val="0"/>
              </a:spcBef>
              <a:spcAft>
                <a:spcPts val="0"/>
              </a:spcAft>
              <a:buFont typeface="Arial" panose="020B0604020202020204" pitchFamily="34" charset="0"/>
              <a:buChar char="•"/>
            </a:pPr>
            <a:r>
              <a:rPr lang="en-US">
                <a:solidFill>
                  <a:srgbClr val="1E5A71"/>
                </a:solidFill>
                <a:latin typeface="Raleway" pitchFamily="2" charset="0"/>
              </a:rPr>
              <a:t>Rising prices and interest rates (40%),</a:t>
            </a:r>
            <a:endParaRPr lang="en-GB">
              <a:solidFill>
                <a:srgbClr val="1E5A71"/>
              </a:solidFill>
              <a:latin typeface="Raleway" pitchFamily="2" charset="0"/>
            </a:endParaRPr>
          </a:p>
          <a:p>
            <a:pPr marL="285750" indent="-285750" fontAlgn="b">
              <a:spcBef>
                <a:spcPts val="0"/>
              </a:spcBef>
              <a:spcAft>
                <a:spcPts val="0"/>
              </a:spcAft>
              <a:buFont typeface="Arial" panose="020B0604020202020204" pitchFamily="34" charset="0"/>
              <a:buChar char="•"/>
            </a:pPr>
            <a:r>
              <a:rPr lang="en-GB">
                <a:solidFill>
                  <a:srgbClr val="1E5A71"/>
                </a:solidFill>
                <a:latin typeface="Raleway" pitchFamily="2" charset="0"/>
              </a:rPr>
              <a:t>Level of council tax (26%),</a:t>
            </a:r>
          </a:p>
          <a:p>
            <a:pPr marL="285750" indent="-285750" fontAlgn="b">
              <a:spcBef>
                <a:spcPts val="0"/>
              </a:spcBef>
              <a:spcAft>
                <a:spcPts val="0"/>
              </a:spcAft>
              <a:buFont typeface="Arial" panose="020B0604020202020204" pitchFamily="34" charset="0"/>
              <a:buChar char="•"/>
            </a:pPr>
            <a:r>
              <a:rPr lang="en-GB">
                <a:solidFill>
                  <a:srgbClr val="1E5A71"/>
                </a:solidFill>
                <a:latin typeface="Raleway" pitchFamily="2" charset="0"/>
              </a:rPr>
              <a:t>Lack of affordable housing (22%).</a:t>
            </a:r>
          </a:p>
          <a:p>
            <a:endParaRPr lang="en-GB">
              <a:solidFill>
                <a:srgbClr val="1E5A71"/>
              </a:solidFill>
              <a:latin typeface="Raleway" pitchFamily="2" charset="0"/>
            </a:endParaRPr>
          </a:p>
          <a:p>
            <a:r>
              <a:rPr lang="en-GB">
                <a:solidFill>
                  <a:srgbClr val="1E5A71"/>
                </a:solidFill>
                <a:latin typeface="Raleway" pitchFamily="2" charset="0"/>
              </a:rPr>
              <a:t>Concerns about health services follows on 21%.</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23</a:t>
            </a:fld>
            <a:endParaRPr lang="en-GB">
              <a:solidFill>
                <a:srgbClr val="1E5A71"/>
              </a:solidFill>
              <a:latin typeface="Raleway" pitchFamily="2" charset="0"/>
            </a:endParaRPr>
          </a:p>
        </p:txBody>
      </p:sp>
      <p:graphicFrame>
        <p:nvGraphicFramePr>
          <p:cNvPr id="7" name="Table 6">
            <a:extLst>
              <a:ext uri="{FF2B5EF4-FFF2-40B4-BE49-F238E27FC236}">
                <a16:creationId xmlns:a16="http://schemas.microsoft.com/office/drawing/2014/main" id="{32F5B5EA-FCD5-D189-675A-1F6D3A4C972D}"/>
              </a:ext>
            </a:extLst>
          </p:cNvPr>
          <p:cNvGraphicFramePr>
            <a:graphicFrameLocks noGrp="1"/>
          </p:cNvGraphicFramePr>
          <p:nvPr>
            <p:extLst>
              <p:ext uri="{D42A27DB-BD31-4B8C-83A1-F6EECF244321}">
                <p14:modId xmlns:p14="http://schemas.microsoft.com/office/powerpoint/2010/main" val="970128307"/>
              </p:ext>
            </p:extLst>
          </p:nvPr>
        </p:nvGraphicFramePr>
        <p:xfrm>
          <a:off x="3962400" y="1331665"/>
          <a:ext cx="5663658" cy="5364480"/>
        </p:xfrm>
        <a:graphic>
          <a:graphicData uri="http://schemas.openxmlformats.org/drawingml/2006/table">
            <a:tbl>
              <a:tblPr firstRow="1">
                <a:tableStyleId>{5C22544A-7EE6-4342-B048-85BDC9FD1C3A}</a:tableStyleId>
              </a:tblPr>
              <a:tblGrid>
                <a:gridCol w="5074756">
                  <a:extLst>
                    <a:ext uri="{9D8B030D-6E8A-4147-A177-3AD203B41FA5}">
                      <a16:colId xmlns:a16="http://schemas.microsoft.com/office/drawing/2014/main" val="3240791952"/>
                    </a:ext>
                  </a:extLst>
                </a:gridCol>
                <a:gridCol w="588902">
                  <a:extLst>
                    <a:ext uri="{9D8B030D-6E8A-4147-A177-3AD203B41FA5}">
                      <a16:colId xmlns:a16="http://schemas.microsoft.com/office/drawing/2014/main" val="1535743893"/>
                    </a:ext>
                  </a:extLst>
                </a:gridCol>
              </a:tblGrid>
              <a:tr h="484364">
                <a:tc>
                  <a:txBody>
                    <a:bodyPr/>
                    <a:lstStyle/>
                    <a:p>
                      <a:pPr algn="ctr" fontAlgn="b"/>
                      <a:r>
                        <a:rPr lang="en-US" sz="1600" b="1" u="none" strike="noStrike">
                          <a:solidFill>
                            <a:schemeClr val="tx1"/>
                          </a:solidFill>
                          <a:effectLst/>
                          <a:latin typeface="Raleway" pitchFamily="2" charset="0"/>
                        </a:rPr>
                        <a:t>Which three of these are you PERSONALLY most concerned about?</a:t>
                      </a:r>
                      <a:endParaRPr lang="en-US"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u="none" strike="noStrike">
                          <a:solidFill>
                            <a:schemeClr val="tx1"/>
                          </a:solidFill>
                          <a:effectLst/>
                          <a:latin typeface="Raleway" pitchFamily="2" charset="0"/>
                        </a:rPr>
                        <a:t>Total</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551313"/>
                  </a:ext>
                </a:extLst>
              </a:tr>
              <a:tr h="242182">
                <a:tc>
                  <a:txBody>
                    <a:bodyPr/>
                    <a:lstStyle/>
                    <a:p>
                      <a:pPr algn="ctr" fontAlgn="b"/>
                      <a:r>
                        <a:rPr lang="en-GB" sz="1600" u="none" strike="noStrike">
                          <a:effectLst/>
                          <a:latin typeface="Raleway" pitchFamily="2" charset="0"/>
                        </a:rPr>
                        <a:t>Crime and anti-social behaviour</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607530"/>
                  </a:ext>
                </a:extLst>
              </a:tr>
              <a:tr h="242182">
                <a:tc>
                  <a:txBody>
                    <a:bodyPr/>
                    <a:lstStyle/>
                    <a:p>
                      <a:pPr algn="ctr" fontAlgn="b"/>
                      <a:r>
                        <a:rPr lang="en-US" sz="1600" u="none" strike="noStrike">
                          <a:effectLst/>
                          <a:latin typeface="Raleway" pitchFamily="2" charset="0"/>
                        </a:rPr>
                        <a:t>Rising prices and interest rates</a:t>
                      </a:r>
                      <a:endParaRPr lang="en-US"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14780"/>
                  </a:ext>
                </a:extLst>
              </a:tr>
              <a:tr h="242182">
                <a:tc>
                  <a:txBody>
                    <a:bodyPr/>
                    <a:lstStyle/>
                    <a:p>
                      <a:pPr algn="ctr" fontAlgn="b"/>
                      <a:r>
                        <a:rPr lang="en-GB" sz="1600" u="none" strike="noStrike">
                          <a:effectLst/>
                          <a:latin typeface="Raleway" pitchFamily="2" charset="0"/>
                        </a:rPr>
                        <a:t>Level of council tax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26%</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061386"/>
                  </a:ext>
                </a:extLst>
              </a:tr>
              <a:tr h="242182">
                <a:tc>
                  <a:txBody>
                    <a:bodyPr/>
                    <a:lstStyle/>
                    <a:p>
                      <a:pPr algn="ctr" fontAlgn="b"/>
                      <a:r>
                        <a:rPr lang="en-GB" sz="1600" u="none" strike="noStrike">
                          <a:effectLst/>
                          <a:latin typeface="Raleway" pitchFamily="2" charset="0"/>
                        </a:rPr>
                        <a:t>Lack of affordable housing</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201140"/>
                  </a:ext>
                </a:extLst>
              </a:tr>
              <a:tr h="242182">
                <a:tc>
                  <a:txBody>
                    <a:bodyPr/>
                    <a:lstStyle/>
                    <a:p>
                      <a:pPr algn="ctr" fontAlgn="b"/>
                      <a:r>
                        <a:rPr lang="en-GB" sz="1600" u="none" strike="noStrike">
                          <a:effectLst/>
                          <a:latin typeface="Raleway" pitchFamily="2" charset="0"/>
                        </a:rPr>
                        <a:t>Quality of health services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083039"/>
                  </a:ext>
                </a:extLst>
              </a:tr>
              <a:tr h="242182">
                <a:tc>
                  <a:txBody>
                    <a:bodyPr/>
                    <a:lstStyle/>
                    <a:p>
                      <a:pPr algn="ctr" fontAlgn="b"/>
                      <a:r>
                        <a:rPr lang="en-GB" sz="1600" u="none" strike="noStrike">
                          <a:effectLst/>
                          <a:latin typeface="Raleway" pitchFamily="2" charset="0"/>
                        </a:rPr>
                        <a:t>Street cleanliness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3188109"/>
                  </a:ext>
                </a:extLst>
              </a:tr>
              <a:tr h="242182">
                <a:tc>
                  <a:txBody>
                    <a:bodyPr/>
                    <a:lstStyle/>
                    <a:p>
                      <a:pPr algn="ctr" fontAlgn="b"/>
                      <a:r>
                        <a:rPr lang="en-GB" sz="1600" u="none" strike="noStrike">
                          <a:effectLst/>
                          <a:latin typeface="Raleway" pitchFamily="2" charset="0"/>
                        </a:rPr>
                        <a:t>Quality of housing</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6016535"/>
                  </a:ext>
                </a:extLst>
              </a:tr>
              <a:tr h="242182">
                <a:tc>
                  <a:txBody>
                    <a:bodyPr/>
                    <a:lstStyle/>
                    <a:p>
                      <a:pPr algn="ctr" fontAlgn="b"/>
                      <a:r>
                        <a:rPr lang="en-GB" sz="1600" u="none" strike="noStrike">
                          <a:effectLst/>
                          <a:latin typeface="Raleway" pitchFamily="2" charset="0"/>
                        </a:rPr>
                        <a:t>Homelessness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951747"/>
                  </a:ext>
                </a:extLst>
              </a:tr>
              <a:tr h="242182">
                <a:tc>
                  <a:txBody>
                    <a:bodyPr/>
                    <a:lstStyle/>
                    <a:p>
                      <a:pPr algn="ctr" fontAlgn="b"/>
                      <a:r>
                        <a:rPr lang="en-GB" sz="1600" u="none" strike="noStrike">
                          <a:effectLst/>
                          <a:latin typeface="Raleway" pitchFamily="2" charset="0"/>
                        </a:rPr>
                        <a:t>Availability of employment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203298"/>
                  </a:ext>
                </a:extLst>
              </a:tr>
              <a:tr h="242182">
                <a:tc>
                  <a:txBody>
                    <a:bodyPr/>
                    <a:lstStyle/>
                    <a:p>
                      <a:pPr algn="ctr" fontAlgn="b"/>
                      <a:r>
                        <a:rPr lang="en-GB" sz="1600" u="none" strike="noStrike">
                          <a:effectLst/>
                          <a:latin typeface="Raleway" pitchFamily="2" charset="0"/>
                        </a:rPr>
                        <a:t>Traffic congestion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3341588"/>
                  </a:ext>
                </a:extLst>
              </a:tr>
              <a:tr h="242182">
                <a:tc>
                  <a:txBody>
                    <a:bodyPr/>
                    <a:lstStyle/>
                    <a:p>
                      <a:pPr algn="ctr" fontAlgn="b"/>
                      <a:r>
                        <a:rPr lang="en-GB" sz="1600" u="none" strike="noStrike">
                          <a:effectLst/>
                          <a:latin typeface="Raleway" pitchFamily="2" charset="0"/>
                        </a:rPr>
                        <a:t>Other</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304302"/>
                  </a:ext>
                </a:extLst>
              </a:tr>
              <a:tr h="242182">
                <a:tc>
                  <a:txBody>
                    <a:bodyPr/>
                    <a:lstStyle/>
                    <a:p>
                      <a:pPr algn="ctr" fontAlgn="b"/>
                      <a:r>
                        <a:rPr lang="en-GB" sz="1600" u="none" strike="noStrike">
                          <a:effectLst/>
                          <a:latin typeface="Raleway" pitchFamily="2" charset="0"/>
                        </a:rPr>
                        <a:t>Level of air pollution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7%</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608674"/>
                  </a:ext>
                </a:extLst>
              </a:tr>
              <a:tr h="242182">
                <a:tc>
                  <a:txBody>
                    <a:bodyPr/>
                    <a:lstStyle/>
                    <a:p>
                      <a:pPr algn="ctr" fontAlgn="b"/>
                      <a:r>
                        <a:rPr lang="en-GB" sz="1600" u="none" strike="noStrike">
                          <a:effectLst/>
                          <a:latin typeface="Raleway" pitchFamily="2" charset="0"/>
                        </a:rPr>
                        <a:t>Availability of recreational facilities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5821499"/>
                  </a:ext>
                </a:extLst>
              </a:tr>
              <a:tr h="242182">
                <a:tc>
                  <a:txBody>
                    <a:bodyPr/>
                    <a:lstStyle/>
                    <a:p>
                      <a:pPr algn="ctr" fontAlgn="b"/>
                      <a:r>
                        <a:rPr lang="en-GB" sz="1600" u="none" strike="noStrike">
                          <a:effectLst/>
                          <a:latin typeface="Raleway" pitchFamily="2" charset="0"/>
                        </a:rPr>
                        <a:t>Services for older people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716443"/>
                  </a:ext>
                </a:extLst>
              </a:tr>
              <a:tr h="242182">
                <a:tc>
                  <a:txBody>
                    <a:bodyPr/>
                    <a:lstStyle/>
                    <a:p>
                      <a:pPr algn="ctr" fontAlgn="b"/>
                      <a:r>
                        <a:rPr lang="en-GB" sz="1600" u="none" strike="noStrike">
                          <a:effectLst/>
                          <a:latin typeface="Raleway" pitchFamily="2" charset="0"/>
                        </a:rPr>
                        <a:t>Overcrowded homes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004503"/>
                  </a:ext>
                </a:extLst>
              </a:tr>
              <a:tr h="242182">
                <a:tc>
                  <a:txBody>
                    <a:bodyPr/>
                    <a:lstStyle/>
                    <a:p>
                      <a:pPr algn="ctr" fontAlgn="b"/>
                      <a:r>
                        <a:rPr lang="en-GB" sz="1600" u="none" strike="noStrike">
                          <a:effectLst/>
                          <a:latin typeface="Raleway" pitchFamily="2" charset="0"/>
                        </a:rPr>
                        <a:t>The environment or climate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79126"/>
                  </a:ext>
                </a:extLst>
              </a:tr>
              <a:tr h="242182">
                <a:tc>
                  <a:txBody>
                    <a:bodyPr/>
                    <a:lstStyle/>
                    <a:p>
                      <a:pPr algn="ctr" fontAlgn="b"/>
                      <a:r>
                        <a:rPr lang="en-GB" sz="1600" u="none" strike="noStrike">
                          <a:effectLst/>
                          <a:latin typeface="Raleway" pitchFamily="2" charset="0"/>
                        </a:rPr>
                        <a:t>Standard of education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372527"/>
                  </a:ext>
                </a:extLst>
              </a:tr>
              <a:tr h="242182">
                <a:tc>
                  <a:txBody>
                    <a:bodyPr/>
                    <a:lstStyle/>
                    <a:p>
                      <a:pPr algn="ctr" fontAlgn="b"/>
                      <a:r>
                        <a:rPr lang="en-GB" sz="1600" u="none" strike="noStrike">
                          <a:effectLst/>
                          <a:latin typeface="Raleway" pitchFamily="2" charset="0"/>
                        </a:rPr>
                        <a:t>Quality of public transport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398695"/>
                  </a:ext>
                </a:extLst>
              </a:tr>
              <a:tr h="242182">
                <a:tc>
                  <a:txBody>
                    <a:bodyPr/>
                    <a:lstStyle/>
                    <a:p>
                      <a:pPr algn="ctr" fontAlgn="b"/>
                      <a:r>
                        <a:rPr lang="en-GB" sz="1600" u="none" strike="noStrike">
                          <a:effectLst/>
                          <a:latin typeface="Raleway" pitchFamily="2" charset="0"/>
                        </a:rPr>
                        <a:t>None of these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219837"/>
                  </a:ext>
                </a:extLst>
              </a:tr>
              <a:tr h="242182">
                <a:tc>
                  <a:txBody>
                    <a:bodyPr/>
                    <a:lstStyle/>
                    <a:p>
                      <a:pPr algn="ctr" fontAlgn="b"/>
                      <a:r>
                        <a:rPr lang="en-GB" sz="1600" u="none" strike="noStrike">
                          <a:effectLst/>
                          <a:latin typeface="Raleway" pitchFamily="2" charset="0"/>
                        </a:rPr>
                        <a:t>Don't know</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026726"/>
                  </a:ext>
                </a:extLst>
              </a:tr>
            </a:tbl>
          </a:graphicData>
        </a:graphic>
      </p:graphicFrame>
    </p:spTree>
    <p:extLst>
      <p:ext uri="{BB962C8B-B14F-4D97-AF65-F5344CB8AC3E}">
        <p14:creationId xmlns:p14="http://schemas.microsoft.com/office/powerpoint/2010/main" val="18494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049E2D34-43F4-95BB-8FCA-61D281763A91}"/>
              </a:ext>
            </a:extLst>
          </p:cNvPr>
          <p:cNvSpPr>
            <a:spLocks noGrp="1"/>
          </p:cNvSpPr>
          <p:nvPr>
            <p:ph type="title" idx="4294967295"/>
          </p:nvPr>
        </p:nvSpPr>
        <p:spPr>
          <a:xfrm>
            <a:off x="2734651" y="522386"/>
            <a:ext cx="6682082" cy="724028"/>
          </a:xfrm>
        </p:spPr>
        <p:txBody>
          <a:bodyPr>
            <a:normAutofit/>
          </a:bodyPr>
          <a:lstStyle/>
          <a:p>
            <a:pPr rtl="0" eaLnBrk="1" latinLnBrk="0" hangingPunct="1"/>
            <a:r>
              <a:rPr lang="en-GB" sz="3200" b="1" kern="1200">
                <a:solidFill>
                  <a:srgbClr val="319B31"/>
                </a:solidFill>
                <a:effectLst/>
                <a:latin typeface="Raleway" pitchFamily="2" charset="0"/>
                <a:ea typeface="+mn-ea"/>
                <a:cs typeface="Arial" panose="020B0604020202020204" pitchFamily="34" charset="0"/>
              </a:rPr>
              <a:t>Personal concerns change</a:t>
            </a:r>
            <a:endParaRPr lang="en-GB"/>
          </a:p>
        </p:txBody>
      </p:sp>
      <p:sp>
        <p:nvSpPr>
          <p:cNvPr id="7" name="TextBox 6">
            <a:extLst>
              <a:ext uri="{FF2B5EF4-FFF2-40B4-BE49-F238E27FC236}">
                <a16:creationId xmlns:a16="http://schemas.microsoft.com/office/drawing/2014/main" id="{8429A63A-CF03-DD91-AC08-667D6598C0CB}"/>
              </a:ext>
            </a:extLst>
          </p:cNvPr>
          <p:cNvSpPr txBox="1"/>
          <p:nvPr/>
        </p:nvSpPr>
        <p:spPr>
          <a:xfrm>
            <a:off x="427414" y="5915675"/>
            <a:ext cx="9021345" cy="830997"/>
          </a:xfrm>
          <a:prstGeom prst="rect">
            <a:avLst/>
          </a:prstGeom>
          <a:noFill/>
        </p:spPr>
        <p:txBody>
          <a:bodyPr wrap="square" rtlCol="0">
            <a:spAutoFit/>
          </a:bodyPr>
          <a:lstStyle/>
          <a:p>
            <a:r>
              <a:rPr lang="en-GB" sz="1600">
                <a:solidFill>
                  <a:srgbClr val="1E5A71"/>
                </a:solidFill>
                <a:latin typeface="Raleway" pitchFamily="2" charset="0"/>
              </a:rPr>
              <a:t>Few personal concerns saw statistically significant changes from 2023 to 2024. Of those with meaningful change, only Availability of Employment increased (3 points). Street cleanliness saw the biggest fall at 12 points.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24</a:t>
            </a:fld>
            <a:endParaRPr lang="en-GB">
              <a:solidFill>
                <a:srgbClr val="1E5A71"/>
              </a:solidFill>
              <a:latin typeface="Raleway" pitchFamily="2" charset="0"/>
            </a:endParaRPr>
          </a:p>
        </p:txBody>
      </p:sp>
      <p:graphicFrame>
        <p:nvGraphicFramePr>
          <p:cNvPr id="11" name="Table 10">
            <a:extLst>
              <a:ext uri="{FF2B5EF4-FFF2-40B4-BE49-F238E27FC236}">
                <a16:creationId xmlns:a16="http://schemas.microsoft.com/office/drawing/2014/main" id="{D91A5DE4-8B64-8606-C6F5-342DB6FED334}"/>
              </a:ext>
            </a:extLst>
          </p:cNvPr>
          <p:cNvGraphicFramePr>
            <a:graphicFrameLocks noGrp="1"/>
          </p:cNvGraphicFramePr>
          <p:nvPr>
            <p:extLst>
              <p:ext uri="{D42A27DB-BD31-4B8C-83A1-F6EECF244321}">
                <p14:modId xmlns:p14="http://schemas.microsoft.com/office/powerpoint/2010/main" val="1099753902"/>
              </p:ext>
            </p:extLst>
          </p:nvPr>
        </p:nvGraphicFramePr>
        <p:xfrm>
          <a:off x="457241" y="1307238"/>
          <a:ext cx="9000000" cy="4358640"/>
        </p:xfrm>
        <a:graphic>
          <a:graphicData uri="http://schemas.openxmlformats.org/drawingml/2006/table">
            <a:tbl>
              <a:tblPr firstRow="1"/>
              <a:tblGrid>
                <a:gridCol w="5589655">
                  <a:extLst>
                    <a:ext uri="{9D8B030D-6E8A-4147-A177-3AD203B41FA5}">
                      <a16:colId xmlns:a16="http://schemas.microsoft.com/office/drawing/2014/main" val="3480896180"/>
                    </a:ext>
                  </a:extLst>
                </a:gridCol>
                <a:gridCol w="583242">
                  <a:extLst>
                    <a:ext uri="{9D8B030D-6E8A-4147-A177-3AD203B41FA5}">
                      <a16:colId xmlns:a16="http://schemas.microsoft.com/office/drawing/2014/main" val="3397971250"/>
                    </a:ext>
                  </a:extLst>
                </a:gridCol>
                <a:gridCol w="583242">
                  <a:extLst>
                    <a:ext uri="{9D8B030D-6E8A-4147-A177-3AD203B41FA5}">
                      <a16:colId xmlns:a16="http://schemas.microsoft.com/office/drawing/2014/main" val="219744313"/>
                    </a:ext>
                  </a:extLst>
                </a:gridCol>
                <a:gridCol w="984221">
                  <a:extLst>
                    <a:ext uri="{9D8B030D-6E8A-4147-A177-3AD203B41FA5}">
                      <a16:colId xmlns:a16="http://schemas.microsoft.com/office/drawing/2014/main" val="4280648891"/>
                    </a:ext>
                  </a:extLst>
                </a:gridCol>
                <a:gridCol w="1259640">
                  <a:extLst>
                    <a:ext uri="{9D8B030D-6E8A-4147-A177-3AD203B41FA5}">
                      <a16:colId xmlns:a16="http://schemas.microsoft.com/office/drawing/2014/main" val="270152764"/>
                    </a:ext>
                  </a:extLst>
                </a:gridCol>
              </a:tblGrid>
              <a:tr h="53415">
                <a:tc>
                  <a:txBody>
                    <a:bodyPr/>
                    <a:lstStyle/>
                    <a:p>
                      <a:pPr algn="ctr" fontAlgn="b"/>
                      <a:r>
                        <a:rPr lang="en-US" sz="1300" b="1" i="0" u="none" strike="noStrike">
                          <a:solidFill>
                            <a:srgbClr val="000000"/>
                          </a:solidFill>
                          <a:effectLst/>
                          <a:latin typeface="Raleway" pitchFamily="2" charset="0"/>
                        </a:rPr>
                        <a:t>Which three of these are you personally most concerned about?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dirty="0">
                          <a:solidFill>
                            <a:srgbClr val="000000"/>
                          </a:solidFill>
                          <a:effectLst/>
                          <a:latin typeface="Raleway" pitchFamily="2"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rgbClr val="000000"/>
                          </a:solidFill>
                          <a:effectLst/>
                          <a:latin typeface="Raleway" pitchFamily="2"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rgbClr val="000000"/>
                          </a:solidFill>
                          <a:effectLst/>
                          <a:latin typeface="Raleway" pitchFamily="2" charset="0"/>
                        </a:rPr>
                        <a:t>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rgbClr val="000000"/>
                          </a:solidFill>
                          <a:effectLst/>
                          <a:latin typeface="Raleway" pitchFamily="2" charset="0"/>
                        </a:rPr>
                        <a:t>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751102"/>
                  </a:ext>
                </a:extLst>
              </a:tr>
              <a:tr h="30299">
                <a:tc>
                  <a:txBody>
                    <a:bodyPr/>
                    <a:lstStyle/>
                    <a:p>
                      <a:pPr algn="ctr" fontAlgn="b"/>
                      <a:r>
                        <a:rPr lang="en-GB" sz="1300" b="0" i="0" u="none" strike="noStrike">
                          <a:solidFill>
                            <a:srgbClr val="000000"/>
                          </a:solidFill>
                          <a:effectLst/>
                          <a:latin typeface="Raleway" pitchFamily="2" charset="0"/>
                        </a:rPr>
                        <a:t>Crime and anti-social behaviour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rgbClr val="000000"/>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604682"/>
                  </a:ext>
                </a:extLst>
              </a:tr>
              <a:tr h="30299">
                <a:tc>
                  <a:txBody>
                    <a:bodyPr/>
                    <a:lstStyle/>
                    <a:p>
                      <a:pPr algn="ctr" fontAlgn="b"/>
                      <a:r>
                        <a:rPr lang="en-GB" sz="1300" b="0" i="0" u="none" strike="noStrike">
                          <a:solidFill>
                            <a:srgbClr val="000000"/>
                          </a:solidFill>
                          <a:effectLst/>
                          <a:latin typeface="Raleway" pitchFamily="2" charset="0"/>
                        </a:rPr>
                        <a:t>Rising prices/interest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rgbClr val="000000"/>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156126"/>
                  </a:ext>
                </a:extLst>
              </a:tr>
              <a:tr h="30299">
                <a:tc>
                  <a:txBody>
                    <a:bodyPr/>
                    <a:lstStyle/>
                    <a:p>
                      <a:pPr algn="ctr" fontAlgn="b"/>
                      <a:r>
                        <a:rPr lang="en-GB" sz="1300" b="0" i="0" u="none" strike="noStrike">
                          <a:solidFill>
                            <a:srgbClr val="000000"/>
                          </a:solidFill>
                          <a:effectLst/>
                          <a:latin typeface="Raleway" pitchFamily="2" charset="0"/>
                        </a:rPr>
                        <a:t>Level of council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rgbClr val="000000"/>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280869"/>
                  </a:ext>
                </a:extLst>
              </a:tr>
              <a:tr h="30299">
                <a:tc>
                  <a:txBody>
                    <a:bodyPr/>
                    <a:lstStyle/>
                    <a:p>
                      <a:pPr algn="ctr" fontAlgn="b"/>
                      <a:r>
                        <a:rPr lang="en-GB" sz="1300" b="0" i="0" u="none" strike="noStrike">
                          <a:solidFill>
                            <a:srgbClr val="000000"/>
                          </a:solidFill>
                          <a:effectLst/>
                          <a:latin typeface="Raleway" pitchFamily="2" charset="0"/>
                        </a:rPr>
                        <a:t>Lack of affordable housing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dirty="0">
                          <a:solidFill>
                            <a:srgbClr val="000000"/>
                          </a:solidFill>
                          <a:effectLst/>
                          <a:latin typeface="Raleway" pitchFamily="2"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dirty="0">
                          <a:solidFill>
                            <a:srgbClr val="000000"/>
                          </a:solidFill>
                          <a:effectLst/>
                          <a:latin typeface="Raleway" pitchFamily="2"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rgbClr val="000000"/>
                          </a:solidFill>
                          <a:effectLst/>
                          <a:latin typeface="Raleway" pitchFamily="2"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227650"/>
                  </a:ext>
                </a:extLst>
              </a:tr>
              <a:tr h="30299">
                <a:tc>
                  <a:txBody>
                    <a:bodyPr/>
                    <a:lstStyle/>
                    <a:p>
                      <a:pPr algn="ctr" fontAlgn="b"/>
                      <a:r>
                        <a:rPr lang="en-GB" sz="1300" b="0" i="0" u="none" strike="noStrike">
                          <a:solidFill>
                            <a:srgbClr val="000000"/>
                          </a:solidFill>
                          <a:effectLst/>
                          <a:latin typeface="Raleway" pitchFamily="2" charset="0"/>
                        </a:rPr>
                        <a:t>Quality of health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5867725"/>
                  </a:ext>
                </a:extLst>
              </a:tr>
              <a:tr h="30299">
                <a:tc>
                  <a:txBody>
                    <a:bodyPr/>
                    <a:lstStyle/>
                    <a:p>
                      <a:pPr algn="ctr" fontAlgn="b"/>
                      <a:r>
                        <a:rPr lang="en-GB" sz="1300" b="0" i="0" u="none" strike="noStrike">
                          <a:solidFill>
                            <a:srgbClr val="000000"/>
                          </a:solidFill>
                          <a:effectLst/>
                          <a:latin typeface="Raleway" pitchFamily="2" charset="0"/>
                        </a:rPr>
                        <a:t>Street cleanliness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580789"/>
                  </a:ext>
                </a:extLst>
              </a:tr>
              <a:tr h="30299">
                <a:tc>
                  <a:txBody>
                    <a:bodyPr/>
                    <a:lstStyle/>
                    <a:p>
                      <a:pPr algn="ctr" fontAlgn="b"/>
                      <a:r>
                        <a:rPr lang="en-GB" sz="1300" b="0" i="0" u="none" strike="noStrike">
                          <a:solidFill>
                            <a:srgbClr val="000000"/>
                          </a:solidFill>
                          <a:effectLst/>
                          <a:latin typeface="Raleway" pitchFamily="2" charset="0"/>
                        </a:rPr>
                        <a:t>Quality of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663052"/>
                  </a:ext>
                </a:extLst>
              </a:tr>
              <a:tr h="30299">
                <a:tc>
                  <a:txBody>
                    <a:bodyPr/>
                    <a:lstStyle/>
                    <a:p>
                      <a:pPr algn="ctr" fontAlgn="b"/>
                      <a:r>
                        <a:rPr lang="en-GB" sz="1300" b="0" i="0" u="none" strike="noStrike">
                          <a:solidFill>
                            <a:srgbClr val="000000"/>
                          </a:solidFill>
                          <a:effectLst/>
                          <a:latin typeface="Raleway" pitchFamily="2" charset="0"/>
                        </a:rPr>
                        <a:t>Homelessness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47385"/>
                  </a:ext>
                </a:extLst>
              </a:tr>
              <a:tr h="30299">
                <a:tc>
                  <a:txBody>
                    <a:bodyPr/>
                    <a:lstStyle/>
                    <a:p>
                      <a:pPr algn="ctr" fontAlgn="b"/>
                      <a:r>
                        <a:rPr lang="en-GB" sz="1300" b="0" i="0" u="none" strike="noStrike">
                          <a:solidFill>
                            <a:srgbClr val="000000"/>
                          </a:solidFill>
                          <a:effectLst/>
                          <a:latin typeface="Raleway" pitchFamily="2" charset="0"/>
                        </a:rPr>
                        <a:t>Quality of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5827285"/>
                  </a:ext>
                </a:extLst>
              </a:tr>
              <a:tr h="30299">
                <a:tc>
                  <a:txBody>
                    <a:bodyPr/>
                    <a:lstStyle/>
                    <a:p>
                      <a:pPr algn="ctr" fontAlgn="b"/>
                      <a:r>
                        <a:rPr lang="en-GB" sz="1300" b="0" i="0" u="none" strike="noStrike">
                          <a:solidFill>
                            <a:srgbClr val="000000"/>
                          </a:solidFill>
                          <a:effectLst/>
                          <a:latin typeface="Raleway" pitchFamily="2" charset="0"/>
                        </a:rPr>
                        <a:t>Availability of 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8078105"/>
                  </a:ext>
                </a:extLst>
              </a:tr>
              <a:tr h="30299">
                <a:tc>
                  <a:txBody>
                    <a:bodyPr/>
                    <a:lstStyle/>
                    <a:p>
                      <a:pPr algn="ctr" fontAlgn="b"/>
                      <a:r>
                        <a:rPr lang="en-GB" sz="1300" b="0" i="0" u="none" strike="noStrike">
                          <a:solidFill>
                            <a:srgbClr val="000000"/>
                          </a:solidFill>
                          <a:effectLst/>
                          <a:latin typeface="Raleway" pitchFamily="2" charset="0"/>
                        </a:rPr>
                        <a:t>Traffic congestion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775235"/>
                  </a:ext>
                </a:extLst>
              </a:tr>
              <a:tr h="30299">
                <a:tc>
                  <a:txBody>
                    <a:bodyPr/>
                    <a:lstStyle/>
                    <a:p>
                      <a:pPr algn="ctr" fontAlgn="b"/>
                      <a:r>
                        <a:rPr lang="en-GB" sz="1300" b="0" i="0" u="none" strike="noStrike">
                          <a:solidFill>
                            <a:srgbClr val="000000"/>
                          </a:solidFill>
                          <a:effectLst/>
                          <a:latin typeface="Raleway" pitchFamily="2"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1511618"/>
                  </a:ext>
                </a:extLst>
              </a:tr>
              <a:tr h="30299">
                <a:tc>
                  <a:txBody>
                    <a:bodyPr/>
                    <a:lstStyle/>
                    <a:p>
                      <a:pPr algn="ctr" fontAlgn="b"/>
                      <a:r>
                        <a:rPr lang="en-GB" sz="1300" b="0" i="0" u="none" strike="noStrike">
                          <a:solidFill>
                            <a:srgbClr val="000000"/>
                          </a:solidFill>
                          <a:effectLst/>
                          <a:latin typeface="Raleway" pitchFamily="2" charset="0"/>
                        </a:rPr>
                        <a:t>Level of air pollution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4325594"/>
                  </a:ext>
                </a:extLst>
              </a:tr>
              <a:tr h="30299">
                <a:tc>
                  <a:txBody>
                    <a:bodyPr/>
                    <a:lstStyle/>
                    <a:p>
                      <a:pPr algn="ctr" fontAlgn="b"/>
                      <a:r>
                        <a:rPr lang="en-GB" sz="1300" b="0" i="0" u="none" strike="noStrike">
                          <a:solidFill>
                            <a:srgbClr val="000000"/>
                          </a:solidFill>
                          <a:effectLst/>
                          <a:latin typeface="Raleway" pitchFamily="2" charset="0"/>
                        </a:rPr>
                        <a:t>Services for older people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2144005"/>
                  </a:ext>
                </a:extLst>
              </a:tr>
              <a:tr h="30299">
                <a:tc>
                  <a:txBody>
                    <a:bodyPr/>
                    <a:lstStyle/>
                    <a:p>
                      <a:pPr algn="ctr" fontAlgn="b"/>
                      <a:r>
                        <a:rPr lang="en-GB" sz="1300" b="0" i="0" u="none" strike="noStrike">
                          <a:solidFill>
                            <a:srgbClr val="000000"/>
                          </a:solidFill>
                          <a:effectLst/>
                          <a:latin typeface="Raleway" pitchFamily="2" charset="0"/>
                        </a:rPr>
                        <a:t>The environment or climate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65733"/>
                  </a:ext>
                </a:extLst>
              </a:tr>
              <a:tr h="95697">
                <a:tc>
                  <a:txBody>
                    <a:bodyPr/>
                    <a:lstStyle/>
                    <a:p>
                      <a:pPr algn="ctr" fontAlgn="b"/>
                      <a:r>
                        <a:rPr lang="en-GB" sz="1300" b="0" i="0" u="none" strike="noStrike" dirty="0">
                          <a:solidFill>
                            <a:srgbClr val="000000"/>
                          </a:solidFill>
                          <a:effectLst/>
                          <a:latin typeface="Raleway" pitchFamily="2" charset="0"/>
                        </a:rPr>
                        <a:t>Availability of recreational facilities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000000"/>
                          </a:solidFill>
                          <a:effectLst/>
                          <a:latin typeface="Raleway" pitchFamily="2"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1" i="0" u="none" strike="noStrike">
                          <a:solidFill>
                            <a:schemeClr val="tx1"/>
                          </a:solidFill>
                          <a:effectLst/>
                          <a:latin typeface="Raleway"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819234"/>
                  </a:ext>
                </a:extLst>
              </a:tr>
              <a:tr h="30299">
                <a:tc>
                  <a:txBody>
                    <a:bodyPr/>
                    <a:lstStyle/>
                    <a:p>
                      <a:pPr algn="ctr" fontAlgn="b"/>
                      <a:r>
                        <a:rPr lang="en-GB" sz="1300" b="0" i="0" u="none" strike="noStrike" dirty="0">
                          <a:solidFill>
                            <a:srgbClr val="000000"/>
                          </a:solidFill>
                          <a:effectLst/>
                          <a:latin typeface="Raleway" pitchFamily="2" charset="0"/>
                        </a:rPr>
                        <a:t>Overcrowded homes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dirty="0">
                          <a:solidFill>
                            <a:srgbClr val="000000"/>
                          </a:solidFill>
                          <a:effectLst/>
                          <a:latin typeface="Raleway" pitchFamily="2"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dirty="0">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x</a:t>
                      </a:r>
                      <a:endParaRPr lang="en-GB" sz="1300" b="0" i="0" u="none" strike="noStrike" dirty="0">
                        <a:solidFill>
                          <a:srgbClr val="000000"/>
                        </a:solidFill>
                        <a:effectLst/>
                        <a:latin typeface="Raleway"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dirty="0">
                          <a:solidFill>
                            <a:schemeClr val="tx1"/>
                          </a:solidFill>
                          <a:effectLst/>
                          <a:latin typeface="Raleway" pitchFamily="2"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4159224"/>
                  </a:ext>
                </a:extLst>
              </a:tr>
              <a:tr h="30299">
                <a:tc>
                  <a:txBody>
                    <a:bodyPr/>
                    <a:lstStyle/>
                    <a:p>
                      <a:pPr algn="ctr" fontAlgn="b"/>
                      <a:r>
                        <a:rPr lang="en-GB" sz="1300" b="0" i="0" u="none" strike="noStrike" dirty="0">
                          <a:solidFill>
                            <a:srgbClr val="000000"/>
                          </a:solidFill>
                          <a:effectLst/>
                          <a:latin typeface="Raleway" pitchFamily="2" charset="0"/>
                        </a:rPr>
                        <a:t>Standards of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dirty="0">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310896"/>
                  </a:ext>
                </a:extLst>
              </a:tr>
              <a:tr h="0">
                <a:tc>
                  <a:txBody>
                    <a:bodyPr/>
                    <a:lstStyle/>
                    <a:p>
                      <a:pPr algn="ctr" fontAlgn="b"/>
                      <a:r>
                        <a:rPr lang="en-GB" sz="1300" b="0" i="0" u="none" strike="noStrike" dirty="0">
                          <a:solidFill>
                            <a:srgbClr val="000000"/>
                          </a:solidFill>
                          <a:effectLst/>
                          <a:latin typeface="Raleway" pitchFamily="2" charset="0"/>
                        </a:rPr>
                        <a:t>Quality of public transport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dirty="0">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168427"/>
                  </a:ext>
                </a:extLst>
              </a:tr>
              <a:tr h="30299">
                <a:tc>
                  <a:txBody>
                    <a:bodyPr/>
                    <a:lstStyle/>
                    <a:p>
                      <a:pPr algn="ctr" fontAlgn="b"/>
                      <a:r>
                        <a:rPr lang="en-GB" sz="1300" b="0" i="0" u="none" strike="noStrike">
                          <a:solidFill>
                            <a:srgbClr val="000000"/>
                          </a:solidFill>
                          <a:effectLst/>
                          <a:latin typeface="Raleway" pitchFamily="2" charset="0"/>
                        </a:rPr>
                        <a:t>None of these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dirty="0">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5983624"/>
                  </a:ext>
                </a:extLst>
              </a:tr>
              <a:tr h="30299">
                <a:tc>
                  <a:txBody>
                    <a:bodyPr/>
                    <a:lstStyle/>
                    <a:p>
                      <a:pPr algn="ctr" fontAlgn="b"/>
                      <a:r>
                        <a:rPr lang="en-GB" sz="1300" b="0" i="0" u="none" strike="noStrike">
                          <a:solidFill>
                            <a:srgbClr val="000000"/>
                          </a:solidFill>
                          <a:effectLst/>
                          <a:latin typeface="Raleway" pitchFamily="2" charset="0"/>
                        </a:rPr>
                        <a:t>Don't know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0" i="0" u="none" strike="noStrike">
                          <a:solidFill>
                            <a:srgbClr val="000000"/>
                          </a:solidFill>
                          <a:effectLst/>
                          <a:latin typeface="Raleway" pitchFamily="2"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300" b="0" i="0" u="none" strike="noStrike" dirty="0">
                          <a:solidFill>
                            <a:schemeClr val="tx1"/>
                          </a:solidFill>
                          <a:effectLst/>
                          <a:latin typeface="Raleway" pitchFamily="2"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119235"/>
                  </a:ext>
                </a:extLst>
              </a:tr>
            </a:tbl>
          </a:graphicData>
        </a:graphic>
      </p:graphicFrame>
    </p:spTree>
    <p:extLst>
      <p:ext uri="{BB962C8B-B14F-4D97-AF65-F5344CB8AC3E}">
        <p14:creationId xmlns:p14="http://schemas.microsoft.com/office/powerpoint/2010/main" val="31329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BEA35D07-9D04-F050-4424-B82524585B2E}"/>
              </a:ext>
            </a:extLst>
          </p:cNvPr>
          <p:cNvSpPr>
            <a:spLocks noGrp="1"/>
          </p:cNvSpPr>
          <p:nvPr>
            <p:ph type="title" idx="4294967295"/>
          </p:nvPr>
        </p:nvSpPr>
        <p:spPr>
          <a:xfrm>
            <a:off x="2757173" y="463587"/>
            <a:ext cx="5812896" cy="679860"/>
          </a:xfrm>
        </p:spPr>
        <p:txBody>
          <a:bodyPr/>
          <a:lstStyle/>
          <a:p>
            <a:pPr rtl="0" eaLnBrk="1" latinLnBrk="0" hangingPunct="1"/>
            <a:r>
              <a:rPr lang="en-GB" sz="2000" b="1" kern="1200">
                <a:solidFill>
                  <a:srgbClr val="319B31"/>
                </a:solidFill>
                <a:effectLst/>
                <a:latin typeface="Raleway" pitchFamily="2" charset="0"/>
                <a:ea typeface="+mn-ea"/>
                <a:cs typeface="Arial" panose="020B0604020202020204" pitchFamily="34" charset="0"/>
              </a:rPr>
              <a:t>Findings: Personal concerns – cost of living</a:t>
            </a:r>
            <a:endParaRPr lang="en-GB"/>
          </a:p>
        </p:txBody>
      </p:sp>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245096" y="5884211"/>
            <a:ext cx="93355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Residents remain</a:t>
            </a:r>
            <a:r>
              <a:rPr kumimoji="0" lang="en-GB" altLang="en-US" sz="1400" b="0" i="0" u="none" strike="noStrike" cap="none" normalizeH="0">
                <a:ln>
                  <a:noFill/>
                </a:ln>
                <a:solidFill>
                  <a:srgbClr val="1E5A71"/>
                </a:solidFill>
                <a:effectLst/>
                <a:latin typeface="Raleway" pitchFamily="2" charset="0"/>
                <a:ea typeface="Calibri" panose="020F0502020204030204" pitchFamily="34" charset="0"/>
                <a:cs typeface="Arial" panose="020B0604020202020204" pitchFamily="34" charset="0"/>
              </a:rPr>
              <a:t> concerned about the cost of living.</a:t>
            </a: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 In 2024, as in 2023, 40% of residents listed rising prices / interest rates in their top 3 concerns. As the figure remains at 40%, it continues to be 22 percentage points above the level in 2019 and double its previous highest level (21% in 2013</a:t>
            </a:r>
            <a:r>
              <a:rPr lang="en-GB" altLang="en-US" sz="1400">
                <a:solidFill>
                  <a:srgbClr val="1E5A71"/>
                </a:solidFill>
                <a:latin typeface="Raleway" pitchFamily="2" charset="0"/>
                <a:ea typeface="Calibri" panose="020F0502020204030204" pitchFamily="34" charset="0"/>
                <a:cs typeface="Arial" panose="020B0604020202020204" pitchFamily="34" charset="0"/>
              </a:rPr>
              <a:t>).</a:t>
            </a:r>
            <a:endParaRPr kumimoji="0" lang="en-GB" altLang="en-US" sz="1400" b="0" i="0" u="none" strike="noStrike" cap="none" normalizeH="0" baseline="0">
              <a:ln>
                <a:noFill/>
              </a:ln>
              <a:solidFill>
                <a:srgbClr val="1E5A71"/>
              </a:solidFill>
              <a:effectLst/>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25</a:t>
            </a:fld>
            <a:endParaRPr lang="en-GB">
              <a:solidFill>
                <a:srgbClr val="1E5A71"/>
              </a:solidFill>
              <a:latin typeface="Raleway" pitchFamily="2" charset="0"/>
            </a:endParaRPr>
          </a:p>
        </p:txBody>
      </p:sp>
      <p:graphicFrame>
        <p:nvGraphicFramePr>
          <p:cNvPr id="6" name="Chart 5" descr="Chart showing trend of personal concerns over time with rising prices/interest rates rising from 2019 to 2023 and 2024">
            <a:extLst>
              <a:ext uri="{FF2B5EF4-FFF2-40B4-BE49-F238E27FC236}">
                <a16:creationId xmlns:a16="http://schemas.microsoft.com/office/drawing/2014/main" id="{05C4AD65-9950-90F4-B907-D0D7A552DABD}"/>
              </a:ext>
            </a:extLst>
          </p:cNvPr>
          <p:cNvGraphicFramePr>
            <a:graphicFrameLocks/>
          </p:cNvGraphicFramePr>
          <p:nvPr>
            <p:extLst>
              <p:ext uri="{D42A27DB-BD31-4B8C-83A1-F6EECF244321}">
                <p14:modId xmlns:p14="http://schemas.microsoft.com/office/powerpoint/2010/main" val="1458812854"/>
              </p:ext>
            </p:extLst>
          </p:nvPr>
        </p:nvGraphicFramePr>
        <p:xfrm>
          <a:off x="95249" y="1299696"/>
          <a:ext cx="9689453" cy="45559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2846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7F539FA0-6AC4-3256-C985-E16A326DCD64}"/>
              </a:ext>
            </a:extLst>
          </p:cNvPr>
          <p:cNvSpPr txBox="1">
            <a:spLocks noGrp="1"/>
          </p:cNvSpPr>
          <p:nvPr>
            <p:ph type="title" idx="4294967295"/>
          </p:nvPr>
        </p:nvSpPr>
        <p:spPr>
          <a:xfrm>
            <a:off x="2691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Personal finances</a:t>
            </a:r>
            <a:endParaRPr kumimoji="0" lang="en-GB" sz="32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graphicFrame>
        <p:nvGraphicFramePr>
          <p:cNvPr id="6" name="Table 5">
            <a:extLst>
              <a:ext uri="{FF2B5EF4-FFF2-40B4-BE49-F238E27FC236}">
                <a16:creationId xmlns:a16="http://schemas.microsoft.com/office/drawing/2014/main" id="{74F13E3F-0736-163E-47B4-4D131E45E548}"/>
              </a:ext>
            </a:extLst>
          </p:cNvPr>
          <p:cNvGraphicFramePr>
            <a:graphicFrameLocks noGrp="1"/>
          </p:cNvGraphicFramePr>
          <p:nvPr>
            <p:extLst>
              <p:ext uri="{D42A27DB-BD31-4B8C-83A1-F6EECF244321}">
                <p14:modId xmlns:p14="http://schemas.microsoft.com/office/powerpoint/2010/main" val="2728550854"/>
              </p:ext>
            </p:extLst>
          </p:nvPr>
        </p:nvGraphicFramePr>
        <p:xfrm>
          <a:off x="406092" y="1367712"/>
          <a:ext cx="9000000" cy="2773680"/>
        </p:xfrm>
        <a:graphic>
          <a:graphicData uri="http://schemas.openxmlformats.org/drawingml/2006/table">
            <a:tbl>
              <a:tblPr firstRow="1"/>
              <a:tblGrid>
                <a:gridCol w="6293304">
                  <a:extLst>
                    <a:ext uri="{9D8B030D-6E8A-4147-A177-3AD203B41FA5}">
                      <a16:colId xmlns:a16="http://schemas.microsoft.com/office/drawing/2014/main" val="801173748"/>
                    </a:ext>
                  </a:extLst>
                </a:gridCol>
                <a:gridCol w="514541">
                  <a:extLst>
                    <a:ext uri="{9D8B030D-6E8A-4147-A177-3AD203B41FA5}">
                      <a16:colId xmlns:a16="http://schemas.microsoft.com/office/drawing/2014/main" val="3007405966"/>
                    </a:ext>
                  </a:extLst>
                </a:gridCol>
                <a:gridCol w="514541">
                  <a:extLst>
                    <a:ext uri="{9D8B030D-6E8A-4147-A177-3AD203B41FA5}">
                      <a16:colId xmlns:a16="http://schemas.microsoft.com/office/drawing/2014/main" val="4110049820"/>
                    </a:ext>
                  </a:extLst>
                </a:gridCol>
                <a:gridCol w="546200">
                  <a:extLst>
                    <a:ext uri="{9D8B030D-6E8A-4147-A177-3AD203B41FA5}">
                      <a16:colId xmlns:a16="http://schemas.microsoft.com/office/drawing/2014/main" val="443700469"/>
                    </a:ext>
                  </a:extLst>
                </a:gridCol>
                <a:gridCol w="1131414">
                  <a:extLst>
                    <a:ext uri="{9D8B030D-6E8A-4147-A177-3AD203B41FA5}">
                      <a16:colId xmlns:a16="http://schemas.microsoft.com/office/drawing/2014/main" val="32165109"/>
                    </a:ext>
                  </a:extLst>
                </a:gridCol>
              </a:tblGrid>
              <a:tr h="1418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Raleway" pitchFamily="2" charset="0"/>
                        </a:rPr>
                        <a:t>Taking everything together, which of these phrases best describes how you and your household manage financially these days?</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000000"/>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753922"/>
                  </a:ext>
                </a:extLst>
              </a:tr>
              <a:tr h="52556">
                <a:tc>
                  <a:txBody>
                    <a:bodyPr/>
                    <a:lstStyle/>
                    <a:p>
                      <a:pPr algn="ctr" fontAlgn="ctr"/>
                      <a:r>
                        <a:rPr lang="en-GB" sz="1400" b="0" i="0" u="none" strike="noStrike">
                          <a:solidFill>
                            <a:srgbClr val="000000"/>
                          </a:solidFill>
                          <a:effectLst/>
                          <a:latin typeface="Raleway" pitchFamily="2" charset="0"/>
                        </a:rPr>
                        <a:t>Manages very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07651"/>
                  </a:ext>
                </a:extLst>
              </a:tr>
              <a:tr h="52556">
                <a:tc>
                  <a:txBody>
                    <a:bodyPr/>
                    <a:lstStyle/>
                    <a:p>
                      <a:pPr algn="ctr" fontAlgn="ctr"/>
                      <a:r>
                        <a:rPr lang="en-GB" sz="1400" b="0" i="0" u="none" strike="noStrike">
                          <a:solidFill>
                            <a:srgbClr val="000000"/>
                          </a:solidFill>
                          <a:effectLst/>
                          <a:latin typeface="Raleway" pitchFamily="2" charset="0"/>
                        </a:rPr>
                        <a:t>Manages quite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6682365"/>
                  </a:ext>
                </a:extLst>
              </a:tr>
              <a:tr h="52556">
                <a:tc>
                  <a:txBody>
                    <a:bodyPr/>
                    <a:lstStyle/>
                    <a:p>
                      <a:pPr algn="ctr" fontAlgn="ctr"/>
                      <a:r>
                        <a:rPr lang="en-GB" sz="1400" b="0" i="0" u="none" strike="noStrike">
                          <a:solidFill>
                            <a:srgbClr val="000000"/>
                          </a:solidFill>
                          <a:effectLst/>
                          <a:latin typeface="Raleway" pitchFamily="2" charset="0"/>
                        </a:rPr>
                        <a:t>Get by alright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233727"/>
                  </a:ext>
                </a:extLst>
              </a:tr>
              <a:tr h="52556">
                <a:tc>
                  <a:txBody>
                    <a:bodyPr/>
                    <a:lstStyle/>
                    <a:p>
                      <a:pPr algn="ctr" fontAlgn="ctr"/>
                      <a:r>
                        <a:rPr lang="en-GB" sz="1400" b="0" i="0" u="none" strike="noStrike">
                          <a:solidFill>
                            <a:srgbClr val="000000"/>
                          </a:solidFill>
                          <a:effectLst/>
                          <a:latin typeface="Raleway" pitchFamily="2" charset="0"/>
                        </a:rPr>
                        <a:t>Don’t manage very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294050"/>
                  </a:ext>
                </a:extLst>
              </a:tr>
              <a:tr h="52556">
                <a:tc>
                  <a:txBody>
                    <a:bodyPr/>
                    <a:lstStyle/>
                    <a:p>
                      <a:pPr algn="ctr" fontAlgn="ctr"/>
                      <a:r>
                        <a:rPr lang="en-GB" sz="1400" b="0" i="0" u="none" strike="noStrike">
                          <a:solidFill>
                            <a:srgbClr val="000000"/>
                          </a:solidFill>
                          <a:effectLst/>
                          <a:latin typeface="Raleway" pitchFamily="2" charset="0"/>
                        </a:rPr>
                        <a:t>Have some financial difficulties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6984620"/>
                  </a:ext>
                </a:extLst>
              </a:tr>
              <a:tr h="52556">
                <a:tc>
                  <a:txBody>
                    <a:bodyPr/>
                    <a:lstStyle/>
                    <a:p>
                      <a:pPr algn="ctr" fontAlgn="ctr"/>
                      <a:r>
                        <a:rPr lang="en-US" sz="1400" b="0" i="0" u="none" strike="noStrike">
                          <a:solidFill>
                            <a:srgbClr val="000000"/>
                          </a:solidFill>
                          <a:effectLst/>
                          <a:latin typeface="Raleway" pitchFamily="2" charset="0"/>
                        </a:rPr>
                        <a:t>Are in some deep financial trouble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920388"/>
                  </a:ext>
                </a:extLst>
              </a:tr>
              <a:tr h="52556">
                <a:tc>
                  <a:txBody>
                    <a:bodyPr/>
                    <a:lstStyle/>
                    <a:p>
                      <a:pPr algn="ctr" fontAlgn="ctr"/>
                      <a:r>
                        <a:rPr lang="en-GB" sz="1400" b="0" i="0" u="none" strike="noStrike">
                          <a:solidFill>
                            <a:srgbClr val="000000"/>
                          </a:solidFill>
                          <a:effectLst/>
                          <a:latin typeface="Raleway" pitchFamily="2" charset="0"/>
                        </a:rPr>
                        <a:t>Don’t know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58001"/>
                  </a:ext>
                </a:extLst>
              </a:tr>
              <a:tr h="52556">
                <a:tc>
                  <a:txBody>
                    <a:bodyPr/>
                    <a:lstStyle/>
                    <a:p>
                      <a:pPr algn="ctr" fontAlgn="ctr"/>
                      <a:r>
                        <a:rPr lang="en-GB" sz="1400" b="0" i="0" u="none" strike="noStrike">
                          <a:solidFill>
                            <a:srgbClr val="000000"/>
                          </a:solidFill>
                          <a:effectLst/>
                          <a:latin typeface="Raleway" pitchFamily="2" charset="0"/>
                        </a:rPr>
                        <a:t>Prefer not to say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161148"/>
                  </a:ext>
                </a:extLst>
              </a:tr>
              <a:tr h="52556">
                <a:tc>
                  <a:txBody>
                    <a:bodyPr/>
                    <a:lstStyle/>
                    <a:p>
                      <a:pPr algn="ctr" fontAlgn="ctr"/>
                      <a:r>
                        <a:rPr lang="en-GB" sz="1400" b="1" i="0" u="none" strike="noStrike">
                          <a:solidFill>
                            <a:srgbClr val="000000"/>
                          </a:solidFill>
                          <a:effectLst/>
                          <a:latin typeface="Raleway" pitchFamily="2" charset="0"/>
                        </a:rPr>
                        <a:t>Manage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chemeClr val="tx1"/>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826875"/>
                  </a:ext>
                </a:extLst>
              </a:tr>
              <a:tr h="52556">
                <a:tc>
                  <a:txBody>
                    <a:bodyPr/>
                    <a:lstStyle/>
                    <a:p>
                      <a:pPr algn="ctr" fontAlgn="ctr"/>
                      <a:r>
                        <a:rPr lang="en-GB" sz="1400" b="1" i="0" u="none" strike="noStrike">
                          <a:solidFill>
                            <a:srgbClr val="000000"/>
                          </a:solidFill>
                          <a:effectLst/>
                          <a:latin typeface="Raleway" pitchFamily="2" charset="0"/>
                        </a:rPr>
                        <a:t>Manage poorly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436243"/>
                  </a:ext>
                </a:extLst>
              </a:tr>
              <a:tr h="52556">
                <a:tc>
                  <a:txBody>
                    <a:bodyPr/>
                    <a:lstStyle/>
                    <a:p>
                      <a:pPr algn="ctr" fontAlgn="ctr"/>
                      <a:r>
                        <a:rPr lang="en-GB" sz="1400" b="1" i="0" u="none" strike="noStrike">
                          <a:solidFill>
                            <a:srgbClr val="000000"/>
                          </a:solidFill>
                          <a:effectLst/>
                          <a:latin typeface="Raleway" pitchFamily="2" charset="0"/>
                        </a:rPr>
                        <a:t>Net: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738401"/>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647955" y="5294523"/>
            <a:ext cx="85162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There has been a slight (statistically significant) improvement in the self-reported financial position of residents of the borough. The findings imply the deterioration in 2023 has been reversed and is now back to being in line with 2019 levels.</a:t>
            </a:r>
            <a:endParaRPr kumimoji="0" lang="en-GB" altLang="en-US" b="0" i="0" u="none" strike="noStrike" cap="none" normalizeH="0" baseline="0">
              <a:ln>
                <a:noFill/>
              </a:ln>
              <a:solidFill>
                <a:srgbClr val="1E5A71"/>
              </a:solidFill>
              <a:effectLst/>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26</a:t>
            </a:fld>
            <a:endParaRPr lang="en-GB">
              <a:solidFill>
                <a:srgbClr val="1E5A71"/>
              </a:solidFill>
              <a:latin typeface="Raleway" pitchFamily="2" charset="0"/>
            </a:endParaRPr>
          </a:p>
        </p:txBody>
      </p:sp>
    </p:spTree>
    <p:extLst>
      <p:ext uri="{BB962C8B-B14F-4D97-AF65-F5344CB8AC3E}">
        <p14:creationId xmlns:p14="http://schemas.microsoft.com/office/powerpoint/2010/main" val="124224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7F539FA0-6AC4-3256-C985-E16A326DCD64}"/>
              </a:ext>
            </a:extLst>
          </p:cNvPr>
          <p:cNvSpPr txBox="1">
            <a:spLocks noGrp="1"/>
          </p:cNvSpPr>
          <p:nvPr>
            <p:ph type="title" idx="4294967295"/>
          </p:nvPr>
        </p:nvSpPr>
        <p:spPr>
          <a:xfrm>
            <a:off x="2691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lang="en-GB" sz="2600" b="1">
                <a:solidFill>
                  <a:srgbClr val="319B31"/>
                </a:solidFill>
                <a:latin typeface="Raleway" panose="020B0503030101060003" pitchFamily="34" charset="0"/>
                <a:cs typeface="Arial" panose="020B0604020202020204" pitchFamily="34" charset="0"/>
              </a:rPr>
              <a:t>Costs residents are concerned about</a:t>
            </a:r>
            <a:endParaRPr kumimoji="0" lang="en-GB" sz="2600" b="0" i="0" u="none" strike="noStrike" kern="1200" cap="none" spc="0" normalizeH="0" baseline="0" noProof="0">
              <a:ln>
                <a:noFill/>
              </a:ln>
              <a:solidFill>
                <a:srgbClr val="319B31"/>
              </a:solidFill>
              <a:effectLst/>
              <a:uLnTx/>
              <a:uFillTx/>
              <a:latin typeface="Raleway" panose="020B0503030101060003"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8DA9AE3-7070-879B-D01E-FA37B47E7FEA}"/>
              </a:ext>
            </a:extLst>
          </p:cNvPr>
          <p:cNvGraphicFramePr>
            <a:graphicFrameLocks noGrp="1"/>
          </p:cNvGraphicFramePr>
          <p:nvPr>
            <p:extLst>
              <p:ext uri="{D42A27DB-BD31-4B8C-83A1-F6EECF244321}">
                <p14:modId xmlns:p14="http://schemas.microsoft.com/office/powerpoint/2010/main" val="3966282405"/>
              </p:ext>
            </p:extLst>
          </p:nvPr>
        </p:nvGraphicFramePr>
        <p:xfrm>
          <a:off x="457241" y="1434792"/>
          <a:ext cx="9000000" cy="2560320"/>
        </p:xfrm>
        <a:graphic>
          <a:graphicData uri="http://schemas.openxmlformats.org/drawingml/2006/table">
            <a:tbl>
              <a:tblPr firstRow="1"/>
              <a:tblGrid>
                <a:gridCol w="5796105">
                  <a:extLst>
                    <a:ext uri="{9D8B030D-6E8A-4147-A177-3AD203B41FA5}">
                      <a16:colId xmlns:a16="http://schemas.microsoft.com/office/drawing/2014/main" val="2010247518"/>
                    </a:ext>
                  </a:extLst>
                </a:gridCol>
                <a:gridCol w="648817">
                  <a:extLst>
                    <a:ext uri="{9D8B030D-6E8A-4147-A177-3AD203B41FA5}">
                      <a16:colId xmlns:a16="http://schemas.microsoft.com/office/drawing/2014/main" val="3280329505"/>
                    </a:ext>
                  </a:extLst>
                </a:gridCol>
                <a:gridCol w="648817">
                  <a:extLst>
                    <a:ext uri="{9D8B030D-6E8A-4147-A177-3AD203B41FA5}">
                      <a16:colId xmlns:a16="http://schemas.microsoft.com/office/drawing/2014/main" val="3065841492"/>
                    </a:ext>
                  </a:extLst>
                </a:gridCol>
                <a:gridCol w="868564">
                  <a:extLst>
                    <a:ext uri="{9D8B030D-6E8A-4147-A177-3AD203B41FA5}">
                      <a16:colId xmlns:a16="http://schemas.microsoft.com/office/drawing/2014/main" val="3680170470"/>
                    </a:ext>
                  </a:extLst>
                </a:gridCol>
                <a:gridCol w="1037697">
                  <a:extLst>
                    <a:ext uri="{9D8B030D-6E8A-4147-A177-3AD203B41FA5}">
                      <a16:colId xmlns:a16="http://schemas.microsoft.com/office/drawing/2014/main" val="464392371"/>
                    </a:ext>
                  </a:extLst>
                </a:gridCol>
              </a:tblGrid>
              <a:tr h="34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Raleway" pitchFamily="2" charset="0"/>
                        </a:rPr>
                        <a:t>Thinking about your finances, which, if any, of the following are you most concerned about at the moment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000000"/>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000000"/>
                          </a:solidFill>
                          <a:effectLst/>
                          <a:latin typeface="Raleway" pitchFamily="2" charset="0"/>
                        </a:rPr>
                        <a:t>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603568"/>
                  </a:ext>
                </a:extLst>
              </a:tr>
              <a:tr h="171000">
                <a:tc>
                  <a:txBody>
                    <a:bodyPr/>
                    <a:lstStyle/>
                    <a:p>
                      <a:pPr algn="ctr" fontAlgn="ctr"/>
                      <a:r>
                        <a:rPr lang="en-US" sz="1400" b="0" i="0" u="none" strike="noStrike">
                          <a:solidFill>
                            <a:srgbClr val="000000"/>
                          </a:solidFill>
                          <a:effectLst/>
                          <a:latin typeface="Raleway" pitchFamily="2" charset="0"/>
                        </a:rPr>
                        <a:t>Paying other bills or costs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680960"/>
                  </a:ext>
                </a:extLst>
              </a:tr>
              <a:tr h="171000">
                <a:tc>
                  <a:txBody>
                    <a:bodyPr/>
                    <a:lstStyle/>
                    <a:p>
                      <a:pPr algn="ctr" fontAlgn="ctr"/>
                      <a:r>
                        <a:rPr lang="en-GB" sz="1400" b="0" i="0" u="none" strike="noStrike">
                          <a:solidFill>
                            <a:srgbClr val="000000"/>
                          </a:solidFill>
                          <a:effectLst/>
                          <a:latin typeface="Raleway" pitchFamily="2" charset="0"/>
                        </a:rPr>
                        <a:t>Paying the rent / mortgage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558547"/>
                  </a:ext>
                </a:extLst>
              </a:tr>
              <a:tr h="171000">
                <a:tc>
                  <a:txBody>
                    <a:bodyPr/>
                    <a:lstStyle/>
                    <a:p>
                      <a:pPr algn="ctr" fontAlgn="ctr"/>
                      <a:r>
                        <a:rPr lang="en-GB" sz="1400" b="0" i="0" u="none" strike="noStrike">
                          <a:solidFill>
                            <a:srgbClr val="000000"/>
                          </a:solidFill>
                          <a:effectLst/>
                          <a:latin typeface="Raleway" pitchFamily="2" charset="0"/>
                        </a:rPr>
                        <a:t>Paying council tax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995618"/>
                  </a:ext>
                </a:extLst>
              </a:tr>
              <a:tr h="171000">
                <a:tc>
                  <a:txBody>
                    <a:bodyPr/>
                    <a:lstStyle/>
                    <a:p>
                      <a:pPr algn="ctr" fontAlgn="ctr"/>
                      <a:r>
                        <a:rPr lang="en-US" sz="1400" b="0" i="0" u="none" strike="noStrike">
                          <a:solidFill>
                            <a:srgbClr val="000000"/>
                          </a:solidFill>
                          <a:effectLst/>
                          <a:latin typeface="Raleway" pitchFamily="2" charset="0"/>
                        </a:rPr>
                        <a:t>Paying utility bills (</a:t>
                      </a:r>
                      <a:r>
                        <a:rPr lang="en-US" sz="1400" b="0" i="0" u="none" strike="noStrike" err="1">
                          <a:solidFill>
                            <a:srgbClr val="000000"/>
                          </a:solidFill>
                          <a:effectLst/>
                          <a:latin typeface="Raleway" pitchFamily="2" charset="0"/>
                        </a:rPr>
                        <a:t>eg</a:t>
                      </a:r>
                      <a:r>
                        <a:rPr lang="en-US" sz="1400" b="0" i="0" u="none" strike="noStrike">
                          <a:solidFill>
                            <a:srgbClr val="000000"/>
                          </a:solidFill>
                          <a:effectLst/>
                          <a:latin typeface="Raleway" pitchFamily="2" charset="0"/>
                        </a:rPr>
                        <a:t> gas, electricity)</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388322"/>
                  </a:ext>
                </a:extLst>
              </a:tr>
              <a:tr h="171000">
                <a:tc>
                  <a:txBody>
                    <a:bodyPr/>
                    <a:lstStyle/>
                    <a:p>
                      <a:pPr algn="ctr" fontAlgn="ctr"/>
                      <a:r>
                        <a:rPr lang="en-US" sz="1400" b="0" i="0" u="none" strike="noStrike">
                          <a:solidFill>
                            <a:srgbClr val="000000"/>
                          </a:solidFill>
                          <a:effectLst/>
                          <a:latin typeface="Raleway" pitchFamily="2" charset="0"/>
                        </a:rPr>
                        <a:t>Paying for food / grocery bills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098064"/>
                  </a:ext>
                </a:extLst>
              </a:tr>
              <a:tr h="171000">
                <a:tc>
                  <a:txBody>
                    <a:bodyPr/>
                    <a:lstStyle/>
                    <a:p>
                      <a:pPr algn="ctr" fontAlgn="ctr"/>
                      <a:r>
                        <a:rPr lang="en-GB" sz="1400" b="0" i="0" u="none" strike="noStrike">
                          <a:solidFill>
                            <a:srgbClr val="000000"/>
                          </a:solidFill>
                          <a:effectLst/>
                          <a:latin typeface="Raleway" pitchFamily="2" charset="0"/>
                        </a:rPr>
                        <a:t>Paying credit card bills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586105"/>
                  </a:ext>
                </a:extLst>
              </a:tr>
              <a:tr h="171000">
                <a:tc>
                  <a:txBody>
                    <a:bodyPr/>
                    <a:lstStyle/>
                    <a:p>
                      <a:pPr algn="ctr" fontAlgn="ctr"/>
                      <a:r>
                        <a:rPr lang="en-GB" sz="1400" b="0" i="0" u="none" strike="noStrike">
                          <a:solidFill>
                            <a:srgbClr val="000000"/>
                          </a:solidFill>
                          <a:effectLst/>
                          <a:latin typeface="Raleway" pitchFamily="2" charset="0"/>
                        </a:rPr>
                        <a:t>Paying loans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242358"/>
                  </a:ext>
                </a:extLst>
              </a:tr>
              <a:tr h="171000">
                <a:tc>
                  <a:txBody>
                    <a:bodyPr/>
                    <a:lstStyle/>
                    <a:p>
                      <a:pPr algn="ctr" fontAlgn="ctr"/>
                      <a:r>
                        <a:rPr lang="en-US" sz="1400" b="0" i="0" u="none" strike="noStrike">
                          <a:solidFill>
                            <a:srgbClr val="000000"/>
                          </a:solidFill>
                          <a:effectLst/>
                          <a:latin typeface="Raleway" pitchFamily="2" charset="0"/>
                        </a:rPr>
                        <a:t>I am not concerned about any of these issues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808813"/>
                  </a:ext>
                </a:extLst>
              </a:tr>
              <a:tr h="171000">
                <a:tc>
                  <a:txBody>
                    <a:bodyPr/>
                    <a:lstStyle/>
                    <a:p>
                      <a:pPr algn="ctr" fontAlgn="ctr"/>
                      <a:r>
                        <a:rPr lang="en-GB" sz="1400" b="0" i="0" u="none" strike="noStrike">
                          <a:solidFill>
                            <a:srgbClr val="000000"/>
                          </a:solidFill>
                          <a:effectLst/>
                          <a:latin typeface="Raleway" pitchFamily="2" charset="0"/>
                        </a:rPr>
                        <a:t>Prefer not to say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Raleway" pitchFamily="2"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3731038"/>
                  </a:ext>
                </a:extLst>
              </a:tr>
              <a:tr h="171000">
                <a:tc>
                  <a:txBody>
                    <a:bodyPr/>
                    <a:lstStyle/>
                    <a:p>
                      <a:pPr algn="ctr" fontAlgn="ctr"/>
                      <a:r>
                        <a:rPr lang="en-GB" sz="1400" b="0" i="0" u="none" strike="noStrike">
                          <a:solidFill>
                            <a:srgbClr val="000000"/>
                          </a:solidFill>
                          <a:effectLst/>
                          <a:latin typeface="Raleway" pitchFamily="2" charset="0"/>
                        </a:rPr>
                        <a:t>Don’t know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547764"/>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402431" y="4690645"/>
            <a:ext cx="93355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There are reasons to be cautiously optimistic that residents’ financial positions are improving. The proportion of residents concerned about paying utility bills is down 12 points, and those saying they are not concerned about any of these is up 6. While the position remains concerning by historical standards, these findings imply things may be improving.</a:t>
            </a:r>
            <a:endParaRPr kumimoji="0" lang="en-GB" altLang="en-US" b="0" i="0" u="none" strike="noStrike" cap="none" normalizeH="0" baseline="0">
              <a:ln>
                <a:noFill/>
              </a:ln>
              <a:solidFill>
                <a:srgbClr val="1E5A71"/>
              </a:solidFill>
              <a:effectLst/>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27</a:t>
            </a:fld>
            <a:endParaRPr lang="en-GB">
              <a:solidFill>
                <a:srgbClr val="1E5A71"/>
              </a:solidFill>
              <a:latin typeface="Raleway" pitchFamily="2" charset="0"/>
            </a:endParaRPr>
          </a:p>
        </p:txBody>
      </p:sp>
    </p:spTree>
    <p:extLst>
      <p:ext uri="{BB962C8B-B14F-4D97-AF65-F5344CB8AC3E}">
        <p14:creationId xmlns:p14="http://schemas.microsoft.com/office/powerpoint/2010/main" val="264199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Analysis</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b="1">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b="1">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28</a:t>
            </a:fld>
            <a:endParaRPr lang="en-GB">
              <a:solidFill>
                <a:srgbClr val="1E5A71"/>
              </a:solidFill>
              <a:latin typeface="Raleway" pitchFamily="2" charset="0"/>
            </a:endParaRPr>
          </a:p>
        </p:txBody>
      </p:sp>
    </p:spTree>
    <p:extLst>
      <p:ext uri="{BB962C8B-B14F-4D97-AF65-F5344CB8AC3E}">
        <p14:creationId xmlns:p14="http://schemas.microsoft.com/office/powerpoint/2010/main" val="118840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A9CBA415-08A1-9D1A-2A8F-577088A6B416}"/>
              </a:ext>
            </a:extLst>
          </p:cNvPr>
          <p:cNvSpPr txBox="1">
            <a:spLocks noGrp="1"/>
          </p:cNvSpPr>
          <p:nvPr>
            <p:ph type="title" idx="4294967295"/>
          </p:nvPr>
        </p:nvSpPr>
        <p:spPr>
          <a:xfrm>
            <a:off x="2693988" y="509588"/>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summary</a:t>
            </a:r>
          </a:p>
          <a:p>
            <a:pPr marL="0" marR="0" lvl="0" indent="0" algn="l" defTabSz="742969"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fontScale="92500" lnSpcReduction="10000"/>
          </a:bodyPr>
          <a:lstStyle/>
          <a:p>
            <a:pPr>
              <a:lnSpc>
                <a:spcPct val="100000"/>
              </a:lnSpc>
            </a:pPr>
            <a:r>
              <a:rPr lang="en-GB" sz="2400">
                <a:solidFill>
                  <a:srgbClr val="1E5A71"/>
                </a:solidFill>
                <a:latin typeface="Raleway" panose="020B0503030101060003"/>
                <a:cs typeface="Calibri" panose="020F0502020204030204" pitchFamily="34" charset="0"/>
              </a:rPr>
              <a:t>Many key indicators continue to improve compared to 2023.</a:t>
            </a:r>
          </a:p>
          <a:p>
            <a:pPr>
              <a:lnSpc>
                <a:spcPct val="100000"/>
              </a:lnSpc>
            </a:pPr>
            <a:r>
              <a:rPr lang="en-GB" sz="2400">
                <a:solidFill>
                  <a:srgbClr val="1E5A71"/>
                </a:solidFill>
                <a:latin typeface="Raleway" panose="020B0503030101060003"/>
                <a:cs typeface="Calibri" panose="020F0502020204030204" pitchFamily="34" charset="0"/>
              </a:rPr>
              <a:t>The council (as in 2023) is performing well against national benchmarked data.</a:t>
            </a:r>
          </a:p>
          <a:p>
            <a:pPr>
              <a:lnSpc>
                <a:spcPct val="100000"/>
              </a:lnSpc>
            </a:pPr>
            <a:r>
              <a:rPr lang="en-GB" sz="2400">
                <a:solidFill>
                  <a:srgbClr val="1E5A71"/>
                </a:solidFill>
                <a:latin typeface="Raleway" panose="020B0503030101060003"/>
                <a:cs typeface="Calibri" panose="020F0502020204030204" pitchFamily="34" charset="0"/>
              </a:rPr>
              <a:t>Residents continue to be concerned about the cost of living, but there are signs the greatest challenges may be beginning to recede.</a:t>
            </a:r>
          </a:p>
          <a:p>
            <a:pPr>
              <a:lnSpc>
                <a:spcPct val="100000"/>
              </a:lnSpc>
            </a:pPr>
            <a:r>
              <a:rPr lang="en-GB" sz="2400">
                <a:solidFill>
                  <a:srgbClr val="1E5A71"/>
                </a:solidFill>
                <a:latin typeface="Raleway" panose="020B0503030101060003"/>
                <a:cs typeface="Calibri" panose="020F0502020204030204" pitchFamily="34" charset="0"/>
              </a:rPr>
              <a:t>In 2024, residents reporting financial difficulties are more likely to report dissatisfaction with how the council runs things overall (24% dissatisfied compared to 16% for all residents). </a:t>
            </a:r>
          </a:p>
          <a:p>
            <a:pPr>
              <a:lnSpc>
                <a:spcPct val="100000"/>
              </a:lnSpc>
            </a:pPr>
            <a:r>
              <a:rPr lang="en-GB" sz="2400">
                <a:solidFill>
                  <a:srgbClr val="1E5A71"/>
                </a:solidFill>
                <a:latin typeface="Raleway" panose="020B0503030101060003"/>
                <a:cs typeface="Calibri" panose="020F0502020204030204" pitchFamily="34" charset="0"/>
              </a:rPr>
              <a:t>The percentage of residents reporting that they were </a:t>
            </a:r>
            <a:r>
              <a:rPr lang="en-GB" sz="2400" b="1">
                <a:solidFill>
                  <a:srgbClr val="1E5A71"/>
                </a:solidFill>
                <a:latin typeface="Raleway" panose="020B0503030101060003"/>
                <a:cs typeface="Calibri" panose="020F0502020204030204" pitchFamily="34" charset="0"/>
              </a:rPr>
              <a:t>not</a:t>
            </a:r>
            <a:r>
              <a:rPr lang="en-GB" sz="2400">
                <a:solidFill>
                  <a:srgbClr val="1E5A71"/>
                </a:solidFill>
                <a:latin typeface="Raleway" panose="020B0503030101060003"/>
                <a:cs typeface="Calibri" panose="020F0502020204030204" pitchFamily="34" charset="0"/>
              </a:rPr>
              <a:t> concerned about paying bills etc. rose from 32% in 2023 to 38% in 2024. These figures demonstrate the apparent correlation between how well-off residents feel and their perception of the council: as one rises so does the other.</a:t>
            </a:r>
            <a:endParaRPr lang="en-GB" sz="2400">
              <a:solidFill>
                <a:srgbClr val="1E5A71"/>
              </a:solidFill>
              <a:latin typeface="Raleway" panose="020B0503030101060003"/>
              <a:cs typeface="Calibri"/>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29</a:t>
            </a:fld>
            <a:endParaRPr lang="en-GB">
              <a:solidFill>
                <a:srgbClr val="1E5A71"/>
              </a:solidFill>
              <a:latin typeface="Raleway" pitchFamily="2" charset="0"/>
            </a:endParaRPr>
          </a:p>
        </p:txBody>
      </p:sp>
    </p:spTree>
    <p:extLst>
      <p:ext uri="{BB962C8B-B14F-4D97-AF65-F5344CB8AC3E}">
        <p14:creationId xmlns:p14="http://schemas.microsoft.com/office/powerpoint/2010/main" val="13811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Content</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survey covers four broad areas and this document mirrors those with</a:t>
            </a: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Residents' views of the council</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Residents' views of services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Residents’ views of the borough as a place to live</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7" action="ppaction://hlinksldjump"/>
              </a:rPr>
              <a:t>Residents’ personal situation and personal concerns</a:t>
            </a:r>
            <a:r>
              <a:rPr lang="en-US" sz="2200">
                <a:solidFill>
                  <a:srgbClr val="1E5A71"/>
                </a:solidFill>
                <a:latin typeface="Raleway" panose="020B0503030101060003"/>
                <a:ea typeface="Calibri" panose="020F0502020204030204" pitchFamily="34" charset="0"/>
                <a:cs typeface="Calibri" panose="020F0502020204030204" pitchFamily="34" charset="0"/>
              </a:rPr>
              <a:t>.</a:t>
            </a: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8"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9"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10" action="ppaction://hlinksldjump"/>
              </a:rPr>
              <a:t>Who we spoke to (sample profile)</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3</a:t>
            </a:fld>
            <a:endParaRPr lang="en-GB">
              <a:solidFill>
                <a:srgbClr val="1E5A71"/>
              </a:solidFill>
              <a:latin typeface="Raleway" pitchFamily="2" charset="0"/>
            </a:endParaRPr>
          </a:p>
        </p:txBody>
      </p:sp>
    </p:spTree>
    <p:extLst>
      <p:ext uri="{BB962C8B-B14F-4D97-AF65-F5344CB8AC3E}">
        <p14:creationId xmlns:p14="http://schemas.microsoft.com/office/powerpoint/2010/main" val="88286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a:cs typeface="Arial"/>
              </a:rPr>
              <a:t>Context</a:t>
            </a:r>
            <a:endParaRPr lang="en-GB" sz="3600">
              <a:solidFill>
                <a:srgbClr val="319B31"/>
              </a:solidFill>
              <a:latin typeface="Raleway" panose="020B0503030101060003" pitchFamily="34" charset="0"/>
              <a:cs typeface="Arial" panose="020B0604020202020204" pitchFamily="34" charset="0"/>
            </a:endParaRPr>
          </a:p>
        </p:txBody>
      </p:sp>
      <p:sp>
        <p:nvSpPr>
          <p:cNvPr id="11" name="Content Placeholder 2" descr="Context slide">
            <a:extLst>
              <a:ext uri="{FF2B5EF4-FFF2-40B4-BE49-F238E27FC236}">
                <a16:creationId xmlns:a16="http://schemas.microsoft.com/office/drawing/2014/main" id="{AD977D9B-B3B9-41A2-B3B3-E2EF1AA392B2}"/>
              </a:ext>
            </a:extLst>
          </p:cNvPr>
          <p:cNvSpPr txBox="1">
            <a:spLocks/>
          </p:cNvSpPr>
          <p:nvPr/>
        </p:nvSpPr>
        <p:spPr>
          <a:xfrm>
            <a:off x="484982" y="1330237"/>
            <a:ext cx="901858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30</a:t>
            </a:fld>
            <a:endParaRPr lang="en-GB">
              <a:solidFill>
                <a:srgbClr val="1E5A71"/>
              </a:solidFill>
              <a:latin typeface="Raleway" pitchFamily="2" charset="0"/>
            </a:endParaRPr>
          </a:p>
        </p:txBody>
      </p:sp>
      <p:sp>
        <p:nvSpPr>
          <p:cNvPr id="3" name="Content Placeholder 2">
            <a:extLst>
              <a:ext uri="{FF2B5EF4-FFF2-40B4-BE49-F238E27FC236}">
                <a16:creationId xmlns:a16="http://schemas.microsoft.com/office/drawing/2014/main" id="{BD909BD0-A2E4-95DE-005E-821AD26E78D4}"/>
              </a:ext>
            </a:extLst>
          </p:cNvPr>
          <p:cNvSpPr txBox="1">
            <a:spLocks/>
          </p:cNvSpPr>
          <p:nvPr/>
        </p:nvSpPr>
        <p:spPr>
          <a:xfrm>
            <a:off x="214009" y="1303145"/>
            <a:ext cx="955142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The external context within which the Annual Residents Survey took place was unusually tumultuous in 2023 and 2024.</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The ARS 2024 fieldwork was undertaken around the time of the 2024 London mayoral and Assembly elections, the 2024 United Kingdom general election, and the ongoing Israel–Hamas war in Gaza.</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The London mayoral, London assembly, and UK general elections are likely to have increased the salience of the questions in the survey.</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It is possible the lower level of Don’t Know responses compared to 2023 is due to residents’ greater engagement with political questions due to the effects of the election campaigns.</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In addition to the elections, several stories have featured in the press which may impact residents' views, perhaps raising the salience of the council and the borough, making residents think about things they might not otherwise.</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The context includes: a London MP talking of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4"/>
              </a:rPr>
              <a:t>"no-go" areas</a:t>
            </a:r>
            <a:r>
              <a:rPr lang="en-US" sz="1400">
                <a:solidFill>
                  <a:srgbClr val="1E5A71"/>
                </a:solidFill>
                <a:latin typeface="Raleway" panose="020B0503030101060003"/>
                <a:ea typeface="Calibri" panose="020F0502020204030204" pitchFamily="34" charset="0"/>
                <a:cs typeface="Calibri" panose="020F0502020204030204" pitchFamily="34" charset="0"/>
              </a:rPr>
              <a:t> and press reporting of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5"/>
              </a:rPr>
              <a:t>‘a sense of alienation and broken trust’ in Tower Hamlets</a:t>
            </a:r>
            <a:r>
              <a:rPr lang="en-US" sz="1400">
                <a:solidFill>
                  <a:srgbClr val="1E5A71"/>
                </a:solidFill>
                <a:latin typeface="Raleway" panose="020B0503030101060003"/>
                <a:ea typeface="Calibri" panose="020F0502020204030204" pitchFamily="34" charset="0"/>
                <a:cs typeface="Calibri" panose="020F0502020204030204" pitchFamily="34" charset="0"/>
              </a:rPr>
              <a:t>.</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The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6"/>
              </a:rPr>
              <a:t>cost of living situation </a:t>
            </a:r>
            <a:r>
              <a:rPr lang="en-US" sz="1400">
                <a:solidFill>
                  <a:srgbClr val="1E5A71"/>
                </a:solidFill>
                <a:latin typeface="Raleway" panose="020B0503030101060003"/>
                <a:ea typeface="Calibri" panose="020F0502020204030204" pitchFamily="34" charset="0"/>
                <a:cs typeface="Calibri" panose="020F0502020204030204" pitchFamily="34" charset="0"/>
              </a:rPr>
              <a:t>remains challenging. Tower Hamlets residents are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7"/>
              </a:rPr>
              <a:t>highly exposed </a:t>
            </a:r>
            <a:r>
              <a:rPr lang="en-US" sz="1400">
                <a:solidFill>
                  <a:srgbClr val="1E5A71"/>
                </a:solidFill>
                <a:latin typeface="Raleway" panose="020B0503030101060003"/>
                <a:ea typeface="Calibri" panose="020F0502020204030204" pitchFamily="34" charset="0"/>
                <a:cs typeface="Calibri" panose="020F0502020204030204" pitchFamily="34" charset="0"/>
              </a:rPr>
              <a:t>to increased rents.</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Public perception of public services has declined significantly, with 3 in 5 Britons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8"/>
              </a:rPr>
              <a:t>believing public services have worsened in the last five years</a:t>
            </a:r>
            <a:r>
              <a:rPr lang="en-US" sz="1400">
                <a:solidFill>
                  <a:srgbClr val="1E5A71"/>
                </a:solidFill>
                <a:latin typeface="Raleway" panose="020B0503030101060003"/>
                <a:ea typeface="Calibri" panose="020F0502020204030204" pitchFamily="34" charset="0"/>
                <a:cs typeface="Calibri" panose="020F0502020204030204" pitchFamily="34" charset="0"/>
              </a:rPr>
              <a:t>. And more than 8 in 10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9"/>
              </a:rPr>
              <a:t>blame councils </a:t>
            </a:r>
            <a:r>
              <a:rPr lang="en-US" sz="1400">
                <a:solidFill>
                  <a:srgbClr val="1E5A71"/>
                </a:solidFill>
                <a:latin typeface="Raleway" panose="020B0503030101060003"/>
                <a:ea typeface="Calibri" panose="020F0502020204030204" pitchFamily="34" charset="0"/>
                <a:cs typeface="Calibri" panose="020F0502020204030204" pitchFamily="34" charset="0"/>
              </a:rPr>
              <a:t>for services getting worse.</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Public trust in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10"/>
              </a:rPr>
              <a:t>political institutions </a:t>
            </a:r>
            <a:r>
              <a:rPr lang="en-US" sz="1400">
                <a:solidFill>
                  <a:srgbClr val="1E5A71"/>
                </a:solidFill>
                <a:latin typeface="Raleway" panose="020B0503030101060003"/>
                <a:ea typeface="Calibri" panose="020F0502020204030204" pitchFamily="34" charset="0"/>
                <a:cs typeface="Calibri" panose="020F0502020204030204" pitchFamily="34" charset="0"/>
              </a:rPr>
              <a:t>has fallen over recent years (since 2018), including trust in </a:t>
            </a:r>
            <a:r>
              <a:rPr lang="en-GB" sz="1400">
                <a:solidFill>
                  <a:srgbClr val="1E5A71"/>
                </a:solidFill>
                <a:latin typeface="Raleway" panose="020B0503030101060003"/>
                <a:ea typeface="Calibri" panose="020F0502020204030204" pitchFamily="34" charset="0"/>
                <a:cs typeface="Calibri" panose="020F0502020204030204" pitchFamily="34" charset="0"/>
                <a:hlinkClick r:id="rId11"/>
              </a:rPr>
              <a:t>councils and councillors</a:t>
            </a:r>
            <a:r>
              <a:rPr lang="en-US" sz="1400">
                <a:solidFill>
                  <a:srgbClr val="1E5A71"/>
                </a:solidFill>
                <a:latin typeface="Raleway" panose="020B0503030101060003"/>
                <a:ea typeface="Calibri" panose="020F0502020204030204" pitchFamily="34" charset="0"/>
                <a:cs typeface="Calibri" panose="020F0502020204030204" pitchFamily="34" charset="0"/>
              </a:rPr>
              <a:t>. Trust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12"/>
              </a:rPr>
              <a:t>in politicians</a:t>
            </a:r>
            <a:r>
              <a:rPr lang="en-US" sz="1400">
                <a:solidFill>
                  <a:srgbClr val="1E5A71"/>
                </a:solidFill>
                <a:latin typeface="Raleway" panose="020B0503030101060003"/>
                <a:ea typeface="Calibri" panose="020F0502020204030204" pitchFamily="34" charset="0"/>
                <a:cs typeface="Calibri" panose="020F0502020204030204" pitchFamily="34" charset="0"/>
              </a:rPr>
              <a:t>, and </a:t>
            </a:r>
            <a:r>
              <a:rPr lang="en-US" sz="1400">
                <a:solidFill>
                  <a:srgbClr val="1E5A71"/>
                </a:solidFill>
                <a:latin typeface="Raleway" panose="020B0503030101060003"/>
                <a:ea typeface="Calibri" panose="020F0502020204030204" pitchFamily="34" charset="0"/>
                <a:cs typeface="Calibri" panose="020F0502020204030204" pitchFamily="34" charset="0"/>
                <a:hlinkClick r:id="rId13"/>
              </a:rPr>
              <a:t>in the police</a:t>
            </a:r>
            <a:r>
              <a:rPr lang="en-US" sz="1400">
                <a:solidFill>
                  <a:srgbClr val="1E5A71"/>
                </a:solidFill>
                <a:latin typeface="Raleway" panose="020B0503030101060003"/>
                <a:ea typeface="Calibri" panose="020F0502020204030204" pitchFamily="34" charset="0"/>
                <a:cs typeface="Calibri" panose="020F0502020204030204" pitchFamily="34" charset="0"/>
              </a:rPr>
              <a:t> are at historic lows.</a:t>
            </a:r>
          </a:p>
          <a:p>
            <a:pPr>
              <a:lnSpc>
                <a:spcPct val="100000"/>
              </a:lnSpc>
            </a:pPr>
            <a:r>
              <a:rPr lang="en-US" sz="1400">
                <a:solidFill>
                  <a:srgbClr val="1E5A71"/>
                </a:solidFill>
                <a:latin typeface="Raleway" panose="020B0503030101060003"/>
                <a:ea typeface="Calibri" panose="020F0502020204030204" pitchFamily="34" charset="0"/>
                <a:cs typeface="Calibri" panose="020F0502020204030204" pitchFamily="34" charset="0"/>
              </a:rPr>
              <a:t>Despite these challenges, residents remain positive about the area as a place to live, and the community cohesion in the borough, while trust in the council has in fact increased.</a:t>
            </a:r>
          </a:p>
        </p:txBody>
      </p:sp>
    </p:spTree>
    <p:extLst>
      <p:ext uri="{BB962C8B-B14F-4D97-AF65-F5344CB8AC3E}">
        <p14:creationId xmlns:p14="http://schemas.microsoft.com/office/powerpoint/2010/main" val="1087638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D8F22DF0-49DC-B806-6477-7DCEB3F1457C}"/>
              </a:ext>
            </a:extLst>
          </p:cNvPr>
          <p:cNvSpPr txBox="1">
            <a:spLocks noGrp="1"/>
          </p:cNvSpPr>
          <p:nvPr>
            <p:ph type="title" idx="4294967295"/>
          </p:nvPr>
        </p:nvSpPr>
        <p:spPr>
          <a:xfrm>
            <a:off x="2693988" y="509588"/>
            <a:ext cx="637219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demographics</a:t>
            </a:r>
          </a:p>
          <a:p>
            <a:pPr marL="0" marR="0" lvl="0" indent="0" algn="l" defTabSz="742969"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92156" y="1344156"/>
            <a:ext cx="9521687" cy="5012196"/>
          </a:xfrm>
        </p:spPr>
        <p:txBody>
          <a:bodyPr vert="horz" wrap="square" lIns="74295" tIns="37148" rIns="74295" bIns="37148" numCol="1" spcCol="252000" rtlCol="0" anchor="t">
            <a:noAutofit/>
          </a:bodyPr>
          <a:lstStyle/>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Overall satisfaction with the council shows some differences between residents. </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Men are slightly more likely to be ‘very satisfied’, women slightly less so (5% versus 3%).</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White residents are more likely to report being dissatisfied (20%) compared to ethnic minority residents (14%).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Asian residents are more satisfied overall (65% compared to 61%).</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speak English at home are less satisfied (56%) compared to residents overall (61%). Residents who speak Bengali at home show no statistically significant difference to residents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aged 55+ are less likely to be satisfied than residents overall (54% compared to 61%).</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There are no differences on this question by health problem/disability, being a parent, or by being a carer.</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There are some differences by tenancy type – private renters are more positive (66%), mortgage-holders less so (54%) compared to 61% overall.</a:t>
            </a: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31</a:t>
            </a:fld>
            <a:endParaRPr lang="en-GB">
              <a:solidFill>
                <a:srgbClr val="1E5A71"/>
              </a:solidFill>
              <a:latin typeface="Raleway" pitchFamily="2" charset="0"/>
            </a:endParaRPr>
          </a:p>
        </p:txBody>
      </p:sp>
    </p:spTree>
    <p:extLst>
      <p:ext uri="{BB962C8B-B14F-4D97-AF65-F5344CB8AC3E}">
        <p14:creationId xmlns:p14="http://schemas.microsoft.com/office/powerpoint/2010/main" val="72183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BFEF6B8A-B9FA-EA8A-4428-B40C506EB4B6}"/>
              </a:ext>
            </a:extLst>
          </p:cNvPr>
          <p:cNvSpPr txBox="1">
            <a:spLocks noGrp="1"/>
          </p:cNvSpPr>
          <p:nvPr>
            <p:ph type="title" idx="4294967295"/>
          </p:nvPr>
        </p:nvSpPr>
        <p:spPr>
          <a:xfrm>
            <a:off x="2693988" y="509588"/>
            <a:ext cx="587974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exploring linkages</a:t>
            </a: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5037337"/>
          </a:xfrm>
        </p:spPr>
        <p:txBody>
          <a:bodyPr vert="horz" wrap="square" lIns="74295" tIns="37148" rIns="74295" bIns="37148" numCol="1" spcCol="252000" rtlCol="0" anchor="t">
            <a:noAutofit/>
          </a:bodyPr>
          <a:lstStyle/>
          <a:p>
            <a:pPr>
              <a:lnSpc>
                <a:spcPct val="100000"/>
              </a:lnSpc>
            </a:pPr>
            <a:r>
              <a:rPr lang="en-GB" sz="1900">
                <a:solidFill>
                  <a:srgbClr val="1E5A71"/>
                </a:solidFill>
                <a:latin typeface="Raleway" panose="020B0503030101060003"/>
                <a:cs typeface="Calibri" panose="020F0502020204030204" pitchFamily="34" charset="0"/>
              </a:rPr>
              <a:t>Residents who are more positive about the council are also more positive about the police and vice versa. Though the council and the police are separate, residents’ views of one appear to influence their view of the other.</a:t>
            </a:r>
          </a:p>
          <a:p>
            <a:pPr>
              <a:lnSpc>
                <a:spcPct val="100000"/>
              </a:lnSpc>
            </a:pPr>
            <a:r>
              <a:rPr lang="en-GB" sz="1900">
                <a:solidFill>
                  <a:srgbClr val="1E5A71"/>
                </a:solidFill>
                <a:latin typeface="Raleway" panose="020B0503030101060003"/>
                <a:cs typeface="Calibri" panose="020F0502020204030204" pitchFamily="34" charset="0"/>
              </a:rPr>
              <a:t>When asked whether they are satisfied with the council overall, those who believe police / local services are dealing well with crime / antisocial behaviour are more likely to be satisfied (74% compared to 61% overall).</a:t>
            </a:r>
          </a:p>
          <a:p>
            <a:pPr>
              <a:lnSpc>
                <a:spcPct val="100000"/>
              </a:lnSpc>
            </a:pPr>
            <a:r>
              <a:rPr lang="en-GB" sz="1900">
                <a:solidFill>
                  <a:srgbClr val="1E5A71"/>
                </a:solidFill>
                <a:latin typeface="Raleway" panose="020B0503030101060003"/>
                <a:cs typeface="Calibri" panose="020F0502020204030204" pitchFamily="34" charset="0"/>
              </a:rPr>
              <a:t>Residents who are dissatisfied overall are also more likely to disagree that police / local services are dealing well with crime / antisocial behaviour.</a:t>
            </a:r>
          </a:p>
          <a:p>
            <a:pPr>
              <a:lnSpc>
                <a:spcPct val="100000"/>
              </a:lnSpc>
            </a:pPr>
            <a:r>
              <a:rPr lang="en-GB" sz="1900">
                <a:solidFill>
                  <a:srgbClr val="1E5A71"/>
                </a:solidFill>
                <a:latin typeface="Raleway" panose="020B0503030101060003"/>
                <a:cs typeface="Calibri"/>
              </a:rPr>
              <a:t>These figures imply that perceptions around crime correlate with, and may drive, satisfaction with the council.</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32</a:t>
            </a:fld>
            <a:endParaRPr lang="en-GB">
              <a:solidFill>
                <a:srgbClr val="1E5A71"/>
              </a:solidFill>
              <a:latin typeface="Raleway" pitchFamily="2" charset="0"/>
            </a:endParaRPr>
          </a:p>
        </p:txBody>
      </p:sp>
    </p:spTree>
    <p:extLst>
      <p:ext uri="{BB962C8B-B14F-4D97-AF65-F5344CB8AC3E}">
        <p14:creationId xmlns:p14="http://schemas.microsoft.com/office/powerpoint/2010/main" val="753947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Methodology</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a:solidFill>
                <a:srgbClr val="1E5A71"/>
              </a:solidFill>
              <a:latin typeface="Raleway" panose="020B0503030101060003"/>
              <a:cs typeface="Calibri" panose="020F0502020204030204" pitchFamily="34" charset="0"/>
            </a:endParaRPr>
          </a:p>
          <a:p>
            <a:pPr>
              <a:lnSpc>
                <a:spcPct val="100000"/>
              </a:lnSpc>
            </a:pPr>
            <a:r>
              <a:rPr lang="en-US" sz="2200" b="1">
                <a:solidFill>
                  <a:srgbClr val="1E5A71"/>
                </a:solidFill>
                <a:latin typeface="Raleway" panose="020B0503030101060003"/>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Methodology</a:t>
            </a:r>
            <a:endParaRPr lang="en-US" sz="2200" b="1">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33</a:t>
            </a:fld>
            <a:endParaRPr lang="en-GB">
              <a:solidFill>
                <a:srgbClr val="1E5A71"/>
              </a:solidFill>
              <a:latin typeface="Raleway" pitchFamily="2" charset="0"/>
            </a:endParaRPr>
          </a:p>
        </p:txBody>
      </p:sp>
    </p:spTree>
    <p:extLst>
      <p:ext uri="{BB962C8B-B14F-4D97-AF65-F5344CB8AC3E}">
        <p14:creationId xmlns:p14="http://schemas.microsoft.com/office/powerpoint/2010/main" val="1907177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1</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Autofit/>
          </a:bodyPr>
          <a:lstStyle/>
          <a:p>
            <a:pPr>
              <a:lnSpc>
                <a:spcPct val="107000"/>
              </a:lnSpc>
              <a:spcAft>
                <a:spcPts val="800"/>
              </a:spcAft>
            </a:pPr>
            <a:r>
              <a:rPr lang="en-GB" sz="1500">
                <a:solidFill>
                  <a:srgbClr val="1E5A71"/>
                </a:solidFill>
                <a:latin typeface="Raleway" panose="020B0503030101060003"/>
                <a:cs typeface="Calibri"/>
              </a:rPr>
              <a:t>The 2024 Tower Hamlets Annual Residents Survey (ARS) was conducted by an external contractor called MEL Research. Analysis within this document is a combination of their work and our own.</a:t>
            </a:r>
          </a:p>
          <a:p>
            <a:pPr>
              <a:lnSpc>
                <a:spcPct val="107000"/>
              </a:lnSpc>
              <a:spcAft>
                <a:spcPts val="800"/>
              </a:spcAft>
            </a:pPr>
            <a:r>
              <a:rPr lang="en-GB" sz="1500">
                <a:solidFill>
                  <a:srgbClr val="1E5A71"/>
                </a:solidFill>
                <a:latin typeface="Raleway" panose="020B0503030101060003"/>
                <a:cs typeface="Calibri"/>
              </a:rPr>
              <a:t>MEL Research interviewed a stratified random sample of 1,133 residents of Tower Hamlets. So far as possible, all elements of the survey are the same as in 2023. The methodology is the same to ensure comparability.</a:t>
            </a:r>
          </a:p>
          <a:p>
            <a:pPr>
              <a:lnSpc>
                <a:spcPct val="107000"/>
              </a:lnSpc>
              <a:spcAft>
                <a:spcPts val="800"/>
              </a:spcAft>
            </a:pPr>
            <a:r>
              <a:rPr lang="en-GB" sz="1500">
                <a:solidFill>
                  <a:srgbClr val="1E5A71"/>
                </a:solidFill>
                <a:latin typeface="Raleway" panose="020B0503030101060003"/>
                <a:cs typeface="Calibri"/>
              </a:rPr>
              <a:t>The ARS uses stratified random sampling to make sure we ask a representative sample of residents. Stratified sampling means drawing up quotas of people with different characteristics in line with their relative size in the “population” (all residents) e.g. males, females etc.</a:t>
            </a:r>
          </a:p>
          <a:p>
            <a:pPr>
              <a:lnSpc>
                <a:spcPct val="107000"/>
              </a:lnSpc>
              <a:spcAft>
                <a:spcPts val="800"/>
              </a:spcAft>
            </a:pPr>
            <a:r>
              <a:rPr lang="en-GB" sz="1500">
                <a:solidFill>
                  <a:srgbClr val="1E5A71"/>
                </a:solidFill>
                <a:latin typeface="Raleway" panose="020B0503030101060003"/>
                <a:cs typeface="Calibri"/>
              </a:rPr>
              <a:t>Surveys were conducted at over 100 locations. </a:t>
            </a:r>
          </a:p>
          <a:p>
            <a:pPr>
              <a:lnSpc>
                <a:spcPct val="107000"/>
              </a:lnSpc>
              <a:spcAft>
                <a:spcPts val="800"/>
              </a:spcAft>
            </a:pPr>
            <a:r>
              <a:rPr lang="en-GB" sz="1500">
                <a:solidFill>
                  <a:srgbClr val="1E5A71"/>
                </a:solidFill>
                <a:latin typeface="Raleway" panose="020B0503030101060003"/>
                <a:cs typeface="Calibri"/>
              </a:rPr>
              <a:t>MEL interviewed 1,133 Tower Hamlets residents – our “sample”. With a sample of this size, at a 95% level of confidence, and on a 50% agreement score, the confidence intervals attached to the % ratings is ±3.0%. This means that there is a 95% chance that the “true” value will (if we had interviewed all residents) fall within 47% and 53%. The confidence intervals depend as well on the result itself: the closer to 50% the wider the confidence interval; the further away from 50% (i.e., closer to 0% or 100%) the narrower the confidence interval.</a:t>
            </a:r>
          </a:p>
        </p:txBody>
      </p:sp>
      <p:sp>
        <p:nvSpPr>
          <p:cNvPr id="5" name="Slide Number Placeholder 4">
            <a:extLst>
              <a:ext uri="{FF2B5EF4-FFF2-40B4-BE49-F238E27FC236}">
                <a16:creationId xmlns:a16="http://schemas.microsoft.com/office/drawing/2014/main" id="{9CF61B48-0349-41CB-B426-AE23A8DFE8B1}"/>
              </a:ext>
              <a:ext uri="{C183D7F6-B498-43B3-948B-1728B52AA6E4}">
                <adec:decorative xmlns:adec="http://schemas.microsoft.com/office/drawing/2017/decorative" val="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34</a:t>
            </a:fld>
            <a:endParaRPr lang="en-GB">
              <a:solidFill>
                <a:srgbClr val="1E5A71"/>
              </a:solidFill>
              <a:latin typeface="Raleway" pitchFamily="2" charset="0"/>
            </a:endParaRPr>
          </a:p>
        </p:txBody>
      </p:sp>
    </p:spTree>
    <p:extLst>
      <p:ext uri="{BB962C8B-B14F-4D97-AF65-F5344CB8AC3E}">
        <p14:creationId xmlns:p14="http://schemas.microsoft.com/office/powerpoint/2010/main" val="47966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Autofit/>
          </a:bodyPr>
          <a:lstStyle/>
          <a:p>
            <a:pPr>
              <a:lnSpc>
                <a:spcPct val="107000"/>
              </a:lnSpc>
              <a:spcAft>
                <a:spcPts val="800"/>
              </a:spcAft>
            </a:pPr>
            <a:r>
              <a:rPr lang="en-GB" sz="1700">
                <a:solidFill>
                  <a:srgbClr val="1E5A71"/>
                </a:solidFill>
                <a:latin typeface="Raleway" panose="020B0503030101060003"/>
                <a:cs typeface="Calibri"/>
              </a:rPr>
              <a:t>In each ward, Census Output Areas (COAs) were ranked by the Index of Multiple Deprivation (IMD). COAs were then selected at random as sampling points. The number of sampling points selected was proportional to the interviewing target for each ward. All addresses for each COA sampling point were made available to interviewers, with a target of 10 interviews set per sampling point.</a:t>
            </a:r>
          </a:p>
          <a:p>
            <a:pPr>
              <a:lnSpc>
                <a:spcPct val="107000"/>
              </a:lnSpc>
              <a:spcAft>
                <a:spcPts val="800"/>
              </a:spcAft>
            </a:pPr>
            <a:r>
              <a:rPr lang="en-GB" sz="1700">
                <a:solidFill>
                  <a:srgbClr val="1E5A71"/>
                </a:solidFill>
                <a:latin typeface="Raleway" panose="020B0503030101060003"/>
                <a:cs typeface="Calibri"/>
              </a:rPr>
              <a:t>For this survey, ward-level quotas were set by age and gender to ensure that the sample reflected the characteristics of the borough’s population. Quotas were set using Census 2021 data.</a:t>
            </a:r>
          </a:p>
          <a:p>
            <a:pPr>
              <a:lnSpc>
                <a:spcPct val="107000"/>
              </a:lnSpc>
              <a:spcAft>
                <a:spcPts val="800"/>
              </a:spcAft>
            </a:pPr>
            <a:r>
              <a:rPr lang="en-GB" sz="1700">
                <a:solidFill>
                  <a:srgbClr val="1E5A71"/>
                </a:solidFill>
                <a:latin typeface="Raleway" panose="020B0503030101060003"/>
                <a:cs typeface="Calibri"/>
              </a:rPr>
              <a:t>Quotas were set by gender, age, work status and ethnicity at the ward and local authority level to ensure a representative spread by demographic profile.</a:t>
            </a:r>
          </a:p>
          <a:p>
            <a:pPr>
              <a:lnSpc>
                <a:spcPct val="107000"/>
              </a:lnSpc>
              <a:spcAft>
                <a:spcPts val="800"/>
              </a:spcAft>
            </a:pPr>
            <a:r>
              <a:rPr lang="en-GB" sz="1700">
                <a:solidFill>
                  <a:srgbClr val="1E5A71"/>
                </a:solidFill>
                <a:latin typeface="Raleway" panose="020B0503030101060003"/>
                <a:cs typeface="Calibri"/>
              </a:rPr>
              <a:t>The survey included a screening question to ensure only residents who have lived in the Borough for at least 6 months were interviewed.</a:t>
            </a:r>
          </a:p>
          <a:p>
            <a:pPr>
              <a:lnSpc>
                <a:spcPct val="107000"/>
              </a:lnSpc>
              <a:spcAft>
                <a:spcPts val="800"/>
              </a:spcAft>
            </a:pPr>
            <a:r>
              <a:rPr lang="en-GB" sz="1700">
                <a:solidFill>
                  <a:srgbClr val="1E5A71"/>
                </a:solidFill>
                <a:latin typeface="Raleway" panose="020B0503030101060003"/>
                <a:cs typeface="Calibri"/>
              </a:rPr>
              <a:t>The contractor had interviewers who spoke languages other than English in order to reach members of the diverse communities in Tower Hamlets.</a:t>
            </a:r>
          </a:p>
          <a:p>
            <a:pPr>
              <a:lnSpc>
                <a:spcPct val="107000"/>
              </a:lnSpc>
              <a:spcAft>
                <a:spcPts val="800"/>
              </a:spcAft>
            </a:pPr>
            <a:r>
              <a:rPr lang="en-GB" sz="1700">
                <a:solidFill>
                  <a:srgbClr val="1E5A71"/>
                </a:solidFill>
                <a:latin typeface="Raleway" panose="020B0503030101060003"/>
                <a:cs typeface="Calibri"/>
              </a:rPr>
              <a:t>Figures throughout may not sum to 100% due to rounding.</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35</a:t>
            </a:fld>
            <a:endParaRPr lang="en-GB">
              <a:solidFill>
                <a:srgbClr val="1E5A71"/>
              </a:solidFill>
              <a:latin typeface="Raleway" pitchFamily="2" charset="0"/>
            </a:endParaRPr>
          </a:p>
        </p:txBody>
      </p:sp>
    </p:spTree>
    <p:extLst>
      <p:ext uri="{BB962C8B-B14F-4D97-AF65-F5344CB8AC3E}">
        <p14:creationId xmlns:p14="http://schemas.microsoft.com/office/powerpoint/2010/main" val="2916352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3</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5214083"/>
          </a:xfrm>
        </p:spPr>
        <p:txBody>
          <a:bodyPr vert="horz" wrap="square" lIns="74295" tIns="37148" rIns="74295" bIns="37148" numCol="1" spcCol="252000" rtlCol="0" anchor="t">
            <a:noAutofit/>
          </a:bodyPr>
          <a:lstStyle/>
          <a:p>
            <a:pPr>
              <a:lnSpc>
                <a:spcPct val="107000"/>
              </a:lnSpc>
              <a:spcAft>
                <a:spcPts val="800"/>
              </a:spcAft>
            </a:pPr>
            <a:r>
              <a:rPr lang="en-GB" sz="1600">
                <a:solidFill>
                  <a:srgbClr val="1E5A71"/>
                </a:solidFill>
                <a:latin typeface="Raleway" panose="020B0503030101060003"/>
                <a:cs typeface="Calibri"/>
              </a:rPr>
              <a:t>In total 1,133 interviews were completed. While the application of quotas at ward level ensured a diverse mix of residents were interviewed, the final dataset was weighted. This weighting eliminated the effect of differential response rates by geography and between demographic groups so that the resulting data is fully representative of the borough. The final data was weighted by ward, age and gender, using  2021 Census population data. </a:t>
            </a:r>
          </a:p>
          <a:p>
            <a:pPr>
              <a:lnSpc>
                <a:spcPct val="107000"/>
              </a:lnSpc>
              <a:spcAft>
                <a:spcPts val="800"/>
              </a:spcAft>
            </a:pPr>
            <a:r>
              <a:rPr lang="en-GB" sz="1600">
                <a:solidFill>
                  <a:srgbClr val="1E5A71"/>
                </a:solidFill>
                <a:latin typeface="Raleway" panose="020B0503030101060003"/>
                <a:cs typeface="Calibri"/>
              </a:rPr>
              <a:t>The sample size of 1,133 means that this dataset has a maximum confidence level of +/-2.9 percentage points at the borough level (at a 95% level of confidence). This means that we can say with 95% confidence that the responses reported will be no more than 2.9 percentage-points different than if all residents of the borough were interviewed.</a:t>
            </a:r>
          </a:p>
          <a:p>
            <a:pPr>
              <a:lnSpc>
                <a:spcPct val="107000"/>
              </a:lnSpc>
              <a:spcAft>
                <a:spcPts val="800"/>
              </a:spcAft>
            </a:pPr>
            <a:r>
              <a:rPr lang="en-GB" sz="1600">
                <a:solidFill>
                  <a:srgbClr val="1E5A71"/>
                </a:solidFill>
                <a:latin typeface="Raleway" panose="020B0503030101060003"/>
                <a:cs typeface="Calibri"/>
              </a:rPr>
              <a:t>Sub-group analysis i.e., comparing responses from particular resident groups or from specific locations within the borough will have higher confidence intervals.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36</a:t>
            </a:fld>
            <a:endParaRPr lang="en-GB">
              <a:solidFill>
                <a:srgbClr val="1E5A71"/>
              </a:solidFill>
              <a:latin typeface="Raleway" pitchFamily="2" charset="0"/>
            </a:endParaRPr>
          </a:p>
        </p:txBody>
      </p:sp>
    </p:spTree>
    <p:extLst>
      <p:ext uri="{BB962C8B-B14F-4D97-AF65-F5344CB8AC3E}">
        <p14:creationId xmlns:p14="http://schemas.microsoft.com/office/powerpoint/2010/main" val="1398915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Sample profile</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Methodology</a:t>
            </a:r>
            <a:endParaRPr lang="en-US" sz="2200">
              <a:solidFill>
                <a:srgbClr val="1E5A71"/>
              </a:solidFill>
              <a:latin typeface="Raleway" panose="020B0503030101060003"/>
              <a:cs typeface="Calibri" panose="020F0502020204030204" pitchFamily="34" charset="0"/>
            </a:endParaRPr>
          </a:p>
          <a:p>
            <a:pPr>
              <a:lnSpc>
                <a:spcPct val="100000"/>
              </a:lnSpc>
            </a:pPr>
            <a:r>
              <a:rPr lang="en-US" sz="2200" b="1">
                <a:solidFill>
                  <a:srgbClr val="1E5A71"/>
                </a:solidFill>
                <a:latin typeface="Raleway" panose="020B0503030101060003"/>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Who we spoke to (sample profile)</a:t>
            </a:r>
            <a:endParaRPr lang="en-US" sz="2200" b="1">
              <a:solidFill>
                <a:srgbClr val="1E5A71"/>
              </a:solidFill>
              <a:latin typeface="Raleway" panose="020B0503030101060003"/>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37</a:t>
            </a:fld>
            <a:endParaRPr lang="en-GB">
              <a:solidFill>
                <a:srgbClr val="1E5A71"/>
              </a:solidFill>
              <a:latin typeface="Raleway" pitchFamily="2" charset="0"/>
            </a:endParaRPr>
          </a:p>
        </p:txBody>
      </p:sp>
    </p:spTree>
    <p:extLst>
      <p:ext uri="{BB962C8B-B14F-4D97-AF65-F5344CB8AC3E}">
        <p14:creationId xmlns:p14="http://schemas.microsoft.com/office/powerpoint/2010/main" val="2165214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89761"/>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Who we spoke to: Sample profile 1 of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F70B8644-D374-D600-3024-CA1FB9B87629}"/>
              </a:ext>
            </a:extLst>
          </p:cNvPr>
          <p:cNvGraphicFramePr>
            <a:graphicFrameLocks noGrp="1"/>
          </p:cNvGraphicFramePr>
          <p:nvPr>
            <p:extLst>
              <p:ext uri="{D42A27DB-BD31-4B8C-83A1-F6EECF244321}">
                <p14:modId xmlns:p14="http://schemas.microsoft.com/office/powerpoint/2010/main" val="3206541341"/>
              </p:ext>
            </p:extLst>
          </p:nvPr>
        </p:nvGraphicFramePr>
        <p:xfrm>
          <a:off x="181714" y="1409366"/>
          <a:ext cx="1948676" cy="1731645"/>
        </p:xfrm>
        <a:graphic>
          <a:graphicData uri="http://schemas.openxmlformats.org/drawingml/2006/table">
            <a:tbl>
              <a:tblPr firstRow="1"/>
              <a:tblGrid>
                <a:gridCol w="1080000">
                  <a:extLst>
                    <a:ext uri="{9D8B030D-6E8A-4147-A177-3AD203B41FA5}">
                      <a16:colId xmlns:a16="http://schemas.microsoft.com/office/drawing/2014/main" val="434194076"/>
                    </a:ext>
                  </a:extLst>
                </a:gridCol>
                <a:gridCol w="460503">
                  <a:extLst>
                    <a:ext uri="{9D8B030D-6E8A-4147-A177-3AD203B41FA5}">
                      <a16:colId xmlns:a16="http://schemas.microsoft.com/office/drawing/2014/main" val="2211671014"/>
                    </a:ext>
                  </a:extLst>
                </a:gridCol>
                <a:gridCol w="408173">
                  <a:extLst>
                    <a:ext uri="{9D8B030D-6E8A-4147-A177-3AD203B41FA5}">
                      <a16:colId xmlns:a16="http://schemas.microsoft.com/office/drawing/2014/main" val="2283033312"/>
                    </a:ext>
                  </a:extLst>
                </a:gridCol>
              </a:tblGrid>
              <a:tr h="190500">
                <a:tc>
                  <a:txBody>
                    <a:bodyPr/>
                    <a:lstStyle/>
                    <a:p>
                      <a:pPr algn="l" fontAlgn="t"/>
                      <a:r>
                        <a:rPr lang="en-GB" sz="1200" b="1" i="0" u="none" strike="noStrike">
                          <a:solidFill>
                            <a:srgbClr val="1E5A71"/>
                          </a:solidFill>
                          <a:effectLst/>
                          <a:latin typeface="Raleway" pitchFamily="2" charset="0"/>
                        </a:rPr>
                        <a:t>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1" i="0" u="none" strike="noStrike">
                          <a:solidFill>
                            <a:srgbClr val="1E5A71"/>
                          </a:solidFill>
                          <a:effectLst/>
                          <a:latin typeface="Raleway" pitchFamily="2" charset="0"/>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1" i="0" u="none" strike="noStrike">
                          <a:solidFill>
                            <a:srgbClr val="1E5A71"/>
                          </a:solidFill>
                          <a:effectLst/>
                          <a:latin typeface="Raleway" pitchFamily="2"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125079"/>
                  </a:ext>
                </a:extLst>
              </a:tr>
              <a:tr h="190500">
                <a:tc>
                  <a:txBody>
                    <a:bodyPr/>
                    <a:lstStyle/>
                    <a:p>
                      <a:pPr algn="l" fontAlgn="t"/>
                      <a:r>
                        <a:rPr lang="en-GB" sz="1200" b="0" i="0" u="none" strike="noStrike">
                          <a:solidFill>
                            <a:srgbClr val="1E5A71"/>
                          </a:solidFill>
                          <a:effectLst/>
                          <a:latin typeface="Raleway" pitchFamily="2" charset="0"/>
                        </a:rPr>
                        <a:t>18 to 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359707"/>
                  </a:ext>
                </a:extLst>
              </a:tr>
              <a:tr h="190500">
                <a:tc>
                  <a:txBody>
                    <a:bodyPr/>
                    <a:lstStyle/>
                    <a:p>
                      <a:pPr algn="l" fontAlgn="t"/>
                      <a:r>
                        <a:rPr lang="en-GB" sz="1200" b="0" i="0" u="none" strike="noStrike">
                          <a:solidFill>
                            <a:srgbClr val="1E5A71"/>
                          </a:solidFill>
                          <a:effectLst/>
                          <a:latin typeface="Raleway" pitchFamily="2" charset="0"/>
                        </a:rPr>
                        <a:t>25 to 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342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67659"/>
                  </a:ext>
                </a:extLst>
              </a:tr>
              <a:tr h="190500">
                <a:tc>
                  <a:txBody>
                    <a:bodyPr/>
                    <a:lstStyle/>
                    <a:p>
                      <a:pPr algn="l" fontAlgn="t"/>
                      <a:r>
                        <a:rPr lang="en-GB" sz="1200" b="0" i="0" u="none" strike="noStrike">
                          <a:solidFill>
                            <a:srgbClr val="1E5A71"/>
                          </a:solidFill>
                          <a:effectLst/>
                          <a:latin typeface="Raleway" pitchFamily="2" charset="0"/>
                        </a:rPr>
                        <a:t>35 to 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214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044309"/>
                  </a:ext>
                </a:extLst>
              </a:tr>
              <a:tr h="190500">
                <a:tc>
                  <a:txBody>
                    <a:bodyPr/>
                    <a:lstStyle/>
                    <a:p>
                      <a:pPr algn="l" fontAlgn="t"/>
                      <a:r>
                        <a:rPr lang="en-GB" sz="1200" b="0" i="0" u="none" strike="noStrike">
                          <a:solidFill>
                            <a:srgbClr val="1E5A71"/>
                          </a:solidFill>
                          <a:effectLst/>
                          <a:latin typeface="Raleway" pitchFamily="2" charset="0"/>
                        </a:rPr>
                        <a:t>45 to 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588892"/>
                  </a:ext>
                </a:extLst>
              </a:tr>
              <a:tr h="190500">
                <a:tc>
                  <a:txBody>
                    <a:bodyPr/>
                    <a:lstStyle/>
                    <a:p>
                      <a:pPr algn="l" fontAlgn="t"/>
                      <a:r>
                        <a:rPr lang="en-GB" sz="1200" b="0" i="0" u="none" strike="noStrike">
                          <a:solidFill>
                            <a:srgbClr val="1E5A71"/>
                          </a:solidFill>
                          <a:effectLst/>
                          <a:latin typeface="Raleway" pitchFamily="2" charset="0"/>
                        </a:rPr>
                        <a:t>55 to 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577684"/>
                  </a:ext>
                </a:extLst>
              </a:tr>
              <a:tr h="190500">
                <a:tc>
                  <a:txBody>
                    <a:bodyPr/>
                    <a:lstStyle/>
                    <a:p>
                      <a:pPr algn="l" fontAlgn="t"/>
                      <a:r>
                        <a:rPr lang="en-GB" sz="1200" b="0" i="0" u="none" strike="noStrike">
                          <a:solidFill>
                            <a:srgbClr val="1E5A71"/>
                          </a:solidFill>
                          <a:effectLst/>
                          <a:latin typeface="Raleway" pitchFamily="2" charset="0"/>
                        </a:rPr>
                        <a:t>65 to 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996779"/>
                  </a:ext>
                </a:extLst>
              </a:tr>
              <a:tr h="190500">
                <a:tc>
                  <a:txBody>
                    <a:bodyPr/>
                    <a:lstStyle/>
                    <a:p>
                      <a:pPr algn="l" fontAlgn="t"/>
                      <a:r>
                        <a:rPr lang="en-GB" sz="1200" b="0" i="0" u="none" strike="noStrike">
                          <a:solidFill>
                            <a:srgbClr val="1E5A71"/>
                          </a:solidFill>
                          <a:effectLst/>
                          <a:latin typeface="Raleway" pitchFamily="2" charset="0"/>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259387"/>
                  </a:ext>
                </a:extLst>
              </a:tr>
              <a:tr h="190500">
                <a:tc>
                  <a:txBody>
                    <a:bodyPr/>
                    <a:lstStyle/>
                    <a:p>
                      <a:pPr algn="l" fontAlgn="t"/>
                      <a:r>
                        <a:rPr lang="en-GB" sz="1200" b="0" i="0" u="none" strike="noStrike">
                          <a:solidFill>
                            <a:srgbClr val="1E5A71"/>
                          </a:solidFill>
                          <a:effectLst/>
                          <a:latin typeface="Raleway" pitchFamily="2" charset="0"/>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a:solidFill>
                            <a:srgbClr val="1E5A71"/>
                          </a:solidFill>
                          <a:effectLst/>
                          <a:latin typeface="Raleway" pitchFamily="2" charset="0"/>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1149210"/>
                  </a:ext>
                </a:extLst>
              </a:tr>
            </a:tbl>
          </a:graphicData>
        </a:graphic>
      </p:graphicFrame>
      <p:graphicFrame>
        <p:nvGraphicFramePr>
          <p:cNvPr id="19" name="Table 18">
            <a:extLst>
              <a:ext uri="{FF2B5EF4-FFF2-40B4-BE49-F238E27FC236}">
                <a16:creationId xmlns:a16="http://schemas.microsoft.com/office/drawing/2014/main" id="{B2127A93-40F3-7B90-EE46-DFF24DB81E5C}"/>
              </a:ext>
            </a:extLst>
          </p:cNvPr>
          <p:cNvGraphicFramePr>
            <a:graphicFrameLocks noGrp="1"/>
          </p:cNvGraphicFramePr>
          <p:nvPr>
            <p:extLst>
              <p:ext uri="{D42A27DB-BD31-4B8C-83A1-F6EECF244321}">
                <p14:modId xmlns:p14="http://schemas.microsoft.com/office/powerpoint/2010/main" val="3886024259"/>
              </p:ext>
            </p:extLst>
          </p:nvPr>
        </p:nvGraphicFramePr>
        <p:xfrm>
          <a:off x="181714" y="3513936"/>
          <a:ext cx="2159014" cy="1337310"/>
        </p:xfrm>
        <a:graphic>
          <a:graphicData uri="http://schemas.openxmlformats.org/drawingml/2006/table">
            <a:tbl>
              <a:tblPr firstRow="1"/>
              <a:tblGrid>
                <a:gridCol w="1296000">
                  <a:extLst>
                    <a:ext uri="{9D8B030D-6E8A-4147-A177-3AD203B41FA5}">
                      <a16:colId xmlns:a16="http://schemas.microsoft.com/office/drawing/2014/main" val="3489899246"/>
                    </a:ext>
                  </a:extLst>
                </a:gridCol>
                <a:gridCol w="464321">
                  <a:extLst>
                    <a:ext uri="{9D8B030D-6E8A-4147-A177-3AD203B41FA5}">
                      <a16:colId xmlns:a16="http://schemas.microsoft.com/office/drawing/2014/main" val="2637487383"/>
                    </a:ext>
                  </a:extLst>
                </a:gridCol>
                <a:gridCol w="398693">
                  <a:extLst>
                    <a:ext uri="{9D8B030D-6E8A-4147-A177-3AD203B41FA5}">
                      <a16:colId xmlns:a16="http://schemas.microsoft.com/office/drawing/2014/main" val="3911290394"/>
                    </a:ext>
                  </a:extLst>
                </a:gridCol>
              </a:tblGrid>
              <a:tr h="190500">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Sex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328427"/>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Male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269514"/>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Female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093320"/>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Prefer not to say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93901"/>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Prefer to self-describe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37149"/>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536021"/>
                  </a:ext>
                </a:extLst>
              </a:tr>
            </a:tbl>
          </a:graphicData>
        </a:graphic>
      </p:graphicFrame>
      <p:graphicFrame>
        <p:nvGraphicFramePr>
          <p:cNvPr id="15" name="Table 14">
            <a:extLst>
              <a:ext uri="{FF2B5EF4-FFF2-40B4-BE49-F238E27FC236}">
                <a16:creationId xmlns:a16="http://schemas.microsoft.com/office/drawing/2014/main" id="{41DD4BC1-3037-5DC1-5386-17338369D1C0}"/>
              </a:ext>
            </a:extLst>
          </p:cNvPr>
          <p:cNvGraphicFramePr>
            <a:graphicFrameLocks noGrp="1"/>
          </p:cNvGraphicFramePr>
          <p:nvPr>
            <p:extLst>
              <p:ext uri="{D42A27DB-BD31-4B8C-83A1-F6EECF244321}">
                <p14:modId xmlns:p14="http://schemas.microsoft.com/office/powerpoint/2010/main" val="3313586170"/>
              </p:ext>
            </p:extLst>
          </p:nvPr>
        </p:nvGraphicFramePr>
        <p:xfrm>
          <a:off x="181714" y="5137493"/>
          <a:ext cx="1948353" cy="962025"/>
        </p:xfrm>
        <a:graphic>
          <a:graphicData uri="http://schemas.openxmlformats.org/drawingml/2006/table">
            <a:tbl>
              <a:tblPr firstRow="1"/>
              <a:tblGrid>
                <a:gridCol w="1080000">
                  <a:extLst>
                    <a:ext uri="{9D8B030D-6E8A-4147-A177-3AD203B41FA5}">
                      <a16:colId xmlns:a16="http://schemas.microsoft.com/office/drawing/2014/main" val="2674537818"/>
                    </a:ext>
                  </a:extLst>
                </a:gridCol>
                <a:gridCol w="467294">
                  <a:extLst>
                    <a:ext uri="{9D8B030D-6E8A-4147-A177-3AD203B41FA5}">
                      <a16:colId xmlns:a16="http://schemas.microsoft.com/office/drawing/2014/main" val="2781262706"/>
                    </a:ext>
                  </a:extLst>
                </a:gridCol>
                <a:gridCol w="401059">
                  <a:extLst>
                    <a:ext uri="{9D8B030D-6E8A-4147-A177-3AD203B41FA5}">
                      <a16:colId xmlns:a16="http://schemas.microsoft.com/office/drawing/2014/main" val="1021059255"/>
                    </a:ext>
                  </a:extLst>
                </a:gridCol>
              </a:tblGrid>
              <a:tr h="190500">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Gender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1" u="none" strike="noStrike" kern="1200">
                          <a:solidFill>
                            <a:srgbClr val="1E5A71"/>
                          </a:solidFill>
                          <a:effectLst/>
                          <a:latin typeface="Raleway" pitchFamily="2"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7738031"/>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Male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5188345"/>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Female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960218"/>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553307"/>
                  </a:ext>
                </a:extLst>
              </a:tr>
              <a:tr h="190500">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r>
                        <a:rPr lang="en-GB" sz="1200" b="0" u="none" strike="noStrike" kern="1200">
                          <a:solidFill>
                            <a:srgbClr val="1E5A71"/>
                          </a:solidFill>
                          <a:effectLst/>
                          <a:latin typeface="Raleway" pitchFamily="2" charset="0"/>
                          <a:ea typeface="+mn-ea"/>
                          <a:cs typeface="+mn-cs"/>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6286833"/>
                  </a:ext>
                </a:extLst>
              </a:tr>
            </a:tbl>
          </a:graphicData>
        </a:graphic>
      </p:graphicFrame>
      <p:graphicFrame>
        <p:nvGraphicFramePr>
          <p:cNvPr id="23" name="Table 22">
            <a:extLst>
              <a:ext uri="{FF2B5EF4-FFF2-40B4-BE49-F238E27FC236}">
                <a16:creationId xmlns:a16="http://schemas.microsoft.com/office/drawing/2014/main" id="{F16F5389-C8B2-5186-7E4E-2A528DB2A1F1}"/>
              </a:ext>
            </a:extLst>
          </p:cNvPr>
          <p:cNvGraphicFramePr>
            <a:graphicFrameLocks noGrp="1"/>
          </p:cNvGraphicFramePr>
          <p:nvPr>
            <p:extLst>
              <p:ext uri="{D42A27DB-BD31-4B8C-83A1-F6EECF244321}">
                <p14:modId xmlns:p14="http://schemas.microsoft.com/office/powerpoint/2010/main" val="1000745151"/>
              </p:ext>
            </p:extLst>
          </p:nvPr>
        </p:nvGraphicFramePr>
        <p:xfrm>
          <a:off x="2757172" y="1288830"/>
          <a:ext cx="3132300" cy="4606677"/>
        </p:xfrm>
        <a:graphic>
          <a:graphicData uri="http://schemas.openxmlformats.org/drawingml/2006/table">
            <a:tbl>
              <a:tblPr firstRow="1"/>
              <a:tblGrid>
                <a:gridCol w="2268000">
                  <a:extLst>
                    <a:ext uri="{9D8B030D-6E8A-4147-A177-3AD203B41FA5}">
                      <a16:colId xmlns:a16="http://schemas.microsoft.com/office/drawing/2014/main" val="189169210"/>
                    </a:ext>
                  </a:extLst>
                </a:gridCol>
                <a:gridCol w="468000">
                  <a:extLst>
                    <a:ext uri="{9D8B030D-6E8A-4147-A177-3AD203B41FA5}">
                      <a16:colId xmlns:a16="http://schemas.microsoft.com/office/drawing/2014/main" val="1947058460"/>
                    </a:ext>
                  </a:extLst>
                </a:gridCol>
                <a:gridCol w="396300">
                  <a:extLst>
                    <a:ext uri="{9D8B030D-6E8A-4147-A177-3AD203B41FA5}">
                      <a16:colId xmlns:a16="http://schemas.microsoft.com/office/drawing/2014/main" val="1838483061"/>
                    </a:ext>
                  </a:extLst>
                </a:gridCol>
              </a:tblGrid>
              <a:tr h="189189">
                <a:tc>
                  <a:txBody>
                    <a:bodyPr/>
                    <a:lstStyle/>
                    <a:p>
                      <a:pPr marL="0" algn="l" defTabSz="914400" rtl="0" eaLnBrk="1" fontAlgn="t" latinLnBrk="0" hangingPunct="1"/>
                      <a:r>
                        <a:rPr lang="en-GB" sz="1200" b="1" i="0" u="none" strike="noStrike" kern="1200">
                          <a:solidFill>
                            <a:srgbClr val="1E5A71"/>
                          </a:solidFill>
                          <a:effectLst/>
                          <a:latin typeface="Raleway" pitchFamily="2" charset="0"/>
                          <a:ea typeface="+mn-ea"/>
                          <a:cs typeface="+mn-cs"/>
                        </a:rPr>
                        <a:t>Ethnicity</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1" i="0" u="none" strike="noStrike" kern="1200">
                          <a:solidFill>
                            <a:srgbClr val="1E5A71"/>
                          </a:solidFill>
                          <a:effectLst/>
                          <a:latin typeface="Raleway" pitchFamily="2" charset="0"/>
                          <a:ea typeface="+mn-ea"/>
                          <a:cs typeface="+mn-cs"/>
                        </a:rPr>
                        <a:t>Count</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1" i="0" u="none" strike="noStrike" kern="1200">
                          <a:solidFill>
                            <a:srgbClr val="1E5A71"/>
                          </a:solidFill>
                          <a:effectLst/>
                          <a:latin typeface="Raleway" pitchFamily="2" charset="0"/>
                          <a:ea typeface="+mn-ea"/>
                          <a:cs typeface="+mn-cs"/>
                        </a:rPr>
                        <a:t>%</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395329"/>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Bangladeshi</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384</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34%</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313003"/>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White British</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362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24736"/>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Any other White background</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522713"/>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Indian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51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5%</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56566"/>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Caribbean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46</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4%</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2118967"/>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African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882129"/>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Chinese</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19</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803651"/>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Any other background</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18</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313836"/>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Any other Asian background</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18</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2%</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327928"/>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Prefer not to say</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16</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436239"/>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Irish</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852068"/>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Somali</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878237"/>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Pakistani</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727074"/>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White and Asian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9</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3239038"/>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White and Black Caribbean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9</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837840"/>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Any other Mixed background</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8</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767182"/>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Arab</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5</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039395"/>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White and Black African</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5</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21112"/>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Vietnamese</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7645966"/>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Gypsy / Roma</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87179"/>
                  </a:ext>
                </a:extLst>
              </a:tr>
              <a:tr h="189189">
                <a:tc>
                  <a:txBody>
                    <a:bodyPr/>
                    <a:lstStyle/>
                    <a:p>
                      <a:pPr marL="0" algn="l" defTabSz="914400" rtl="0" eaLnBrk="1" fontAlgn="t" latinLnBrk="0" hangingPunct="1"/>
                      <a:r>
                        <a:rPr lang="en-US" sz="1200" b="0" i="0" u="none" strike="noStrike" kern="1200">
                          <a:solidFill>
                            <a:srgbClr val="1E5A71"/>
                          </a:solidFill>
                          <a:effectLst/>
                          <a:latin typeface="Raleway" pitchFamily="2" charset="0"/>
                          <a:ea typeface="+mn-ea"/>
                          <a:cs typeface="+mn-cs"/>
                        </a:rPr>
                        <a:t>Any other Black / African / Caribbean background</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789675"/>
                  </a:ext>
                </a:extLst>
              </a:tr>
              <a:tr h="189189">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Grand Total</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1,133</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100%</a:t>
                      </a:r>
                    </a:p>
                  </a:txBody>
                  <a:tcPr marL="9459" marR="9459" marT="94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311084"/>
                  </a:ext>
                </a:extLst>
              </a:tr>
            </a:tbl>
          </a:graphicData>
        </a:graphic>
      </p:graphicFrame>
      <p:graphicFrame>
        <p:nvGraphicFramePr>
          <p:cNvPr id="27" name="Table 26">
            <a:extLst>
              <a:ext uri="{FF2B5EF4-FFF2-40B4-BE49-F238E27FC236}">
                <a16:creationId xmlns:a16="http://schemas.microsoft.com/office/drawing/2014/main" id="{C8B8DABB-CD07-485F-2C54-353160830885}"/>
              </a:ext>
            </a:extLst>
          </p:cNvPr>
          <p:cNvGraphicFramePr>
            <a:graphicFrameLocks noGrp="1"/>
          </p:cNvGraphicFramePr>
          <p:nvPr>
            <p:extLst>
              <p:ext uri="{D42A27DB-BD31-4B8C-83A1-F6EECF244321}">
                <p14:modId xmlns:p14="http://schemas.microsoft.com/office/powerpoint/2010/main" val="632665588"/>
              </p:ext>
            </p:extLst>
          </p:nvPr>
        </p:nvGraphicFramePr>
        <p:xfrm>
          <a:off x="6204325" y="1286360"/>
          <a:ext cx="3456000" cy="2693670"/>
        </p:xfrm>
        <a:graphic>
          <a:graphicData uri="http://schemas.openxmlformats.org/drawingml/2006/table">
            <a:tbl>
              <a:tblPr firstRow="1"/>
              <a:tblGrid>
                <a:gridCol w="2430425">
                  <a:extLst>
                    <a:ext uri="{9D8B030D-6E8A-4147-A177-3AD203B41FA5}">
                      <a16:colId xmlns:a16="http://schemas.microsoft.com/office/drawing/2014/main" val="2026369137"/>
                    </a:ext>
                  </a:extLst>
                </a:gridCol>
                <a:gridCol w="543678">
                  <a:extLst>
                    <a:ext uri="{9D8B030D-6E8A-4147-A177-3AD203B41FA5}">
                      <a16:colId xmlns:a16="http://schemas.microsoft.com/office/drawing/2014/main" val="307158324"/>
                    </a:ext>
                  </a:extLst>
                </a:gridCol>
                <a:gridCol w="481897">
                  <a:extLst>
                    <a:ext uri="{9D8B030D-6E8A-4147-A177-3AD203B41FA5}">
                      <a16:colId xmlns:a16="http://schemas.microsoft.com/office/drawing/2014/main" val="846160610"/>
                    </a:ext>
                  </a:extLst>
                </a:gridCol>
              </a:tblGrid>
              <a:tr h="190500">
                <a:tc>
                  <a:txBody>
                    <a:bodyPr/>
                    <a:lstStyle/>
                    <a:p>
                      <a:pPr algn="l" fontAlgn="b"/>
                      <a:r>
                        <a:rPr lang="en-US" sz="1200" b="1" i="0" u="none" strike="noStrike">
                          <a:solidFill>
                            <a:srgbClr val="1E5A71"/>
                          </a:solidFill>
                          <a:effectLst/>
                          <a:latin typeface="Raleway" pitchFamily="2" charset="0"/>
                        </a:rPr>
                        <a:t>What is your religion or belief?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1" i="0" u="none" strike="noStrike">
                          <a:solidFill>
                            <a:srgbClr val="1E5A71"/>
                          </a:solidFill>
                          <a:effectLst/>
                          <a:latin typeface="Raleway" pitchFamily="2" charset="0"/>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1" i="0" u="none" strike="noStrike">
                          <a:solidFill>
                            <a:srgbClr val="1E5A71"/>
                          </a:solidFill>
                          <a:effectLst/>
                          <a:latin typeface="Raleway" pitchFamily="2"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734218"/>
                  </a:ext>
                </a:extLst>
              </a:tr>
              <a:tr h="190500">
                <a:tc>
                  <a:txBody>
                    <a:bodyPr/>
                    <a:lstStyle/>
                    <a:p>
                      <a:pPr algn="l" fontAlgn="b"/>
                      <a:r>
                        <a:rPr lang="en-GB" sz="1200" b="0" i="0" u="none" strike="noStrike">
                          <a:solidFill>
                            <a:srgbClr val="1E5A71"/>
                          </a:solidFill>
                          <a:effectLst/>
                          <a:latin typeface="Raleway" pitchFamily="2" charset="0"/>
                        </a:rPr>
                        <a:t>Muslim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441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981240"/>
                  </a:ext>
                </a:extLst>
              </a:tr>
              <a:tr h="190500">
                <a:tc>
                  <a:txBody>
                    <a:bodyPr/>
                    <a:lstStyle/>
                    <a:p>
                      <a:pPr algn="l" fontAlgn="b"/>
                      <a:r>
                        <a:rPr lang="en-GB" sz="1200" b="0" i="0" u="none" strike="noStrike">
                          <a:solidFill>
                            <a:srgbClr val="1E5A71"/>
                          </a:solidFill>
                          <a:effectLst/>
                          <a:latin typeface="Raleway" pitchFamily="2" charset="0"/>
                        </a:rPr>
                        <a:t>No religion or belief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329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2284629"/>
                  </a:ext>
                </a:extLst>
              </a:tr>
              <a:tr h="190500">
                <a:tc>
                  <a:txBody>
                    <a:bodyPr/>
                    <a:lstStyle/>
                    <a:p>
                      <a:pPr algn="l" fontAlgn="b"/>
                      <a:r>
                        <a:rPr lang="en-GB" sz="1200" b="0" i="0" u="none" strike="noStrike">
                          <a:solidFill>
                            <a:srgbClr val="1E5A71"/>
                          </a:solidFill>
                          <a:effectLst/>
                          <a:latin typeface="Raleway" pitchFamily="2" charset="0"/>
                        </a:rPr>
                        <a:t>Christian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987918"/>
                  </a:ext>
                </a:extLst>
              </a:tr>
              <a:tr h="190500">
                <a:tc>
                  <a:txBody>
                    <a:bodyPr/>
                    <a:lstStyle/>
                    <a:p>
                      <a:pPr algn="l" fontAlgn="b"/>
                      <a:r>
                        <a:rPr lang="en-GB" sz="1200" b="0" i="0" u="none" strike="noStrike">
                          <a:solidFill>
                            <a:srgbClr val="1E5A71"/>
                          </a:solidFill>
                          <a:effectLst/>
                          <a:latin typeface="Raleway" pitchFamily="2" charset="0"/>
                        </a:rPr>
                        <a:t>Hindu</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732006"/>
                  </a:ext>
                </a:extLst>
              </a:tr>
              <a:tr h="190500">
                <a:tc>
                  <a:txBody>
                    <a:bodyPr/>
                    <a:lstStyle/>
                    <a:p>
                      <a:pPr algn="l" fontAlgn="b"/>
                      <a:r>
                        <a:rPr lang="en-GB" sz="1200" b="0" i="0" u="none" strike="noStrike">
                          <a:solidFill>
                            <a:srgbClr val="1E5A71"/>
                          </a:solidFill>
                          <a:effectLst/>
                          <a:latin typeface="Raleway" pitchFamily="2" charset="0"/>
                        </a:rPr>
                        <a:t>Prefer not to say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019917"/>
                  </a:ext>
                </a:extLst>
              </a:tr>
              <a:tr h="190500">
                <a:tc>
                  <a:txBody>
                    <a:bodyPr/>
                    <a:lstStyle/>
                    <a:p>
                      <a:pPr algn="l" fontAlgn="b"/>
                      <a:r>
                        <a:rPr lang="en-GB" sz="1200" b="0" i="0" u="none" strike="noStrike">
                          <a:solidFill>
                            <a:srgbClr val="1E5A71"/>
                          </a:solidFill>
                          <a:effectLst/>
                          <a:latin typeface="Raleway" pitchFamily="2" charset="0"/>
                        </a:rPr>
                        <a:t>Agnostic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0940488"/>
                  </a:ext>
                </a:extLst>
              </a:tr>
              <a:tr h="190500">
                <a:tc>
                  <a:txBody>
                    <a:bodyPr/>
                    <a:lstStyle/>
                    <a:p>
                      <a:pPr algn="l" fontAlgn="b"/>
                      <a:r>
                        <a:rPr lang="en-GB" sz="1200" b="0" i="0" u="none" strike="noStrike">
                          <a:solidFill>
                            <a:srgbClr val="1E5A71"/>
                          </a:solidFill>
                          <a:effectLst/>
                          <a:latin typeface="Raleway" pitchFamily="2" charset="0"/>
                        </a:rPr>
                        <a:t>Buddhist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759770"/>
                  </a:ext>
                </a:extLst>
              </a:tr>
              <a:tr h="190500">
                <a:tc>
                  <a:txBody>
                    <a:bodyPr/>
                    <a:lstStyle/>
                    <a:p>
                      <a:pPr algn="l" fontAlgn="b"/>
                      <a:r>
                        <a:rPr lang="en-GB" sz="1200" b="0" i="0" u="none" strike="noStrike">
                          <a:solidFill>
                            <a:srgbClr val="1E5A71"/>
                          </a:solidFill>
                          <a:effectLst/>
                          <a:latin typeface="Raleway" pitchFamily="2" charset="0"/>
                        </a:rPr>
                        <a:t>Sikh</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898441"/>
                  </a:ext>
                </a:extLst>
              </a:tr>
              <a:tr h="190500">
                <a:tc>
                  <a:txBody>
                    <a:bodyPr/>
                    <a:lstStyle/>
                    <a:p>
                      <a:pPr algn="l" fontAlgn="b"/>
                      <a:r>
                        <a:rPr lang="en-GB" sz="1200" b="0" i="0" u="none" strike="noStrike">
                          <a:solidFill>
                            <a:srgbClr val="1E5A71"/>
                          </a:solidFill>
                          <a:effectLst/>
                          <a:latin typeface="Raleway" pitchFamily="2" charset="0"/>
                        </a:rPr>
                        <a:t>Jewish</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602037"/>
                  </a:ext>
                </a:extLst>
              </a:tr>
              <a:tr h="190500">
                <a:tc>
                  <a:txBody>
                    <a:bodyPr/>
                    <a:lstStyle/>
                    <a:p>
                      <a:pPr algn="l" fontAlgn="b"/>
                      <a:r>
                        <a:rPr lang="en-GB" sz="1200" b="0" i="0" u="none" strike="noStrike">
                          <a:solidFill>
                            <a:srgbClr val="1E5A71"/>
                          </a:solidFill>
                          <a:effectLst/>
                          <a:latin typeface="Raleway" pitchFamily="2" charset="0"/>
                        </a:rPr>
                        <a:t>Prefer to self-describe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8612300"/>
                  </a:ext>
                </a:extLst>
              </a:tr>
              <a:tr h="190500">
                <a:tc>
                  <a:txBody>
                    <a:bodyPr/>
                    <a:lstStyle/>
                    <a:p>
                      <a:pPr algn="l" fontAlgn="b"/>
                      <a:r>
                        <a:rPr lang="en-GB" sz="1200" b="0" i="0" u="none" strike="noStrike">
                          <a:solidFill>
                            <a:srgbClr val="1E5A71"/>
                          </a:solidFill>
                          <a:effectLst/>
                          <a:latin typeface="Raleway" pitchFamily="2" charset="0"/>
                        </a:rPr>
                        <a:t>Don't know</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74619"/>
                  </a:ext>
                </a:extLst>
              </a:tr>
              <a:tr h="190500">
                <a:tc>
                  <a:txBody>
                    <a:bodyPr/>
                    <a:lstStyle/>
                    <a:p>
                      <a:pPr algn="l" fontAlgn="b"/>
                      <a:r>
                        <a:rPr lang="en-GB" sz="1200" b="0" i="0" u="none" strike="noStrike">
                          <a:solidFill>
                            <a:srgbClr val="1E5A71"/>
                          </a:solidFill>
                          <a:effectLst/>
                          <a:latin typeface="Raleway" pitchFamily="2" charset="0"/>
                        </a:rPr>
                        <a:t>Humanist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708294"/>
                  </a:ext>
                </a:extLst>
              </a:tr>
              <a:tr h="190500">
                <a:tc>
                  <a:txBody>
                    <a:bodyPr/>
                    <a:lstStyle/>
                    <a:p>
                      <a:pPr algn="l" fontAlgn="b"/>
                      <a:r>
                        <a:rPr lang="en-GB" sz="1200" b="0" i="0" u="none" strike="noStrike">
                          <a:solidFill>
                            <a:srgbClr val="1E5A71"/>
                          </a:solidFill>
                          <a:effectLst/>
                          <a:latin typeface="Raleway" pitchFamily="2" charset="0"/>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0" i="0" u="none" strike="noStrike">
                          <a:solidFill>
                            <a:srgbClr val="1E5A71"/>
                          </a:solidFill>
                          <a:effectLst/>
                          <a:latin typeface="Raleway" pitchFamily="2" charset="0"/>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04198"/>
                  </a:ext>
                </a:extLst>
              </a:tr>
            </a:tbl>
          </a:graphicData>
        </a:graphic>
      </p:graphicFrame>
      <p:graphicFrame>
        <p:nvGraphicFramePr>
          <p:cNvPr id="25" name="Table 24">
            <a:extLst>
              <a:ext uri="{FF2B5EF4-FFF2-40B4-BE49-F238E27FC236}">
                <a16:creationId xmlns:a16="http://schemas.microsoft.com/office/drawing/2014/main" id="{1A3F0FFA-94EE-B354-5ABF-823BEA8C841B}"/>
              </a:ext>
            </a:extLst>
          </p:cNvPr>
          <p:cNvGraphicFramePr>
            <a:graphicFrameLocks noGrp="1"/>
          </p:cNvGraphicFramePr>
          <p:nvPr>
            <p:extLst>
              <p:ext uri="{D42A27DB-BD31-4B8C-83A1-F6EECF244321}">
                <p14:modId xmlns:p14="http://schemas.microsoft.com/office/powerpoint/2010/main" val="2633049128"/>
              </p:ext>
            </p:extLst>
          </p:nvPr>
        </p:nvGraphicFramePr>
        <p:xfrm>
          <a:off x="6204325" y="4285958"/>
          <a:ext cx="3456001" cy="1337310"/>
        </p:xfrm>
        <a:graphic>
          <a:graphicData uri="http://schemas.openxmlformats.org/drawingml/2006/table">
            <a:tbl>
              <a:tblPr firstRow="1"/>
              <a:tblGrid>
                <a:gridCol w="2474667">
                  <a:extLst>
                    <a:ext uri="{9D8B030D-6E8A-4147-A177-3AD203B41FA5}">
                      <a16:colId xmlns:a16="http://schemas.microsoft.com/office/drawing/2014/main" val="2725049052"/>
                    </a:ext>
                  </a:extLst>
                </a:gridCol>
                <a:gridCol w="554667">
                  <a:extLst>
                    <a:ext uri="{9D8B030D-6E8A-4147-A177-3AD203B41FA5}">
                      <a16:colId xmlns:a16="http://schemas.microsoft.com/office/drawing/2014/main" val="2792753551"/>
                    </a:ext>
                  </a:extLst>
                </a:gridCol>
                <a:gridCol w="426667">
                  <a:extLst>
                    <a:ext uri="{9D8B030D-6E8A-4147-A177-3AD203B41FA5}">
                      <a16:colId xmlns:a16="http://schemas.microsoft.com/office/drawing/2014/main" val="2031178302"/>
                    </a:ext>
                  </a:extLst>
                </a:gridCol>
              </a:tblGrid>
              <a:tr h="150000">
                <a:tc>
                  <a:txBody>
                    <a:bodyPr/>
                    <a:lstStyle/>
                    <a:p>
                      <a:pPr marL="0" algn="l" defTabSz="914400" rtl="0" eaLnBrk="1" fontAlgn="t" latinLnBrk="0" hangingPunct="1"/>
                      <a:r>
                        <a:rPr lang="en-US" sz="1200" b="1" i="0" u="none" strike="noStrike" kern="1200">
                          <a:solidFill>
                            <a:srgbClr val="1E5A71"/>
                          </a:solidFill>
                          <a:effectLst/>
                          <a:latin typeface="Raleway" pitchFamily="2" charset="0"/>
                          <a:ea typeface="+mn-ea"/>
                          <a:cs typeface="+mn-cs"/>
                        </a:rPr>
                        <a:t>What is the main language spoken in the home?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1" i="0" u="none" strike="noStrike" kern="1200">
                          <a:solidFill>
                            <a:srgbClr val="1E5A71"/>
                          </a:solidFill>
                          <a:effectLst/>
                          <a:latin typeface="Raleway" pitchFamily="2" charset="0"/>
                          <a:ea typeface="+mn-ea"/>
                          <a:cs typeface="+mn-cs"/>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1" i="0" u="none" strike="noStrike" kern="1200">
                          <a:solidFill>
                            <a:srgbClr val="1E5A71"/>
                          </a:solidFill>
                          <a:effectLst/>
                          <a:latin typeface="Raleway" pitchFamily="2"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8220458"/>
                  </a:ext>
                </a:extLst>
              </a:tr>
              <a:tr h="150000">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English</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12003"/>
                  </a:ext>
                </a:extLst>
              </a:tr>
              <a:tr h="150000">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Bengali (</a:t>
                      </a:r>
                      <a:r>
                        <a:rPr lang="en-GB" sz="1200" b="0" i="0" u="none" strike="noStrike" kern="1200" err="1">
                          <a:solidFill>
                            <a:srgbClr val="1E5A71"/>
                          </a:solidFill>
                          <a:effectLst/>
                          <a:latin typeface="Raleway" pitchFamily="2" charset="0"/>
                          <a:ea typeface="+mn-ea"/>
                          <a:cs typeface="+mn-cs"/>
                        </a:rPr>
                        <a:t>Shuddo</a:t>
                      </a:r>
                      <a:r>
                        <a:rPr lang="en-GB" sz="1200" b="0" i="0" u="none" strike="noStrike" kern="1200">
                          <a:solidFill>
                            <a:srgbClr val="1E5A71"/>
                          </a:solidFill>
                          <a:effectLst/>
                          <a:latin typeface="Raleway" pitchFamily="2" charset="0"/>
                          <a:ea typeface="+mn-ea"/>
                          <a:cs typeface="+mn-cs"/>
                        </a:rPr>
                        <a:t> / </a:t>
                      </a:r>
                      <a:r>
                        <a:rPr lang="en-GB" sz="1200" b="0" i="0" u="none" strike="noStrike" kern="1200" err="1">
                          <a:solidFill>
                            <a:srgbClr val="1E5A71"/>
                          </a:solidFill>
                          <a:effectLst/>
                          <a:latin typeface="Raleway" pitchFamily="2" charset="0"/>
                          <a:ea typeface="+mn-ea"/>
                          <a:cs typeface="+mn-cs"/>
                        </a:rPr>
                        <a:t>Shyleti</a:t>
                      </a:r>
                      <a:r>
                        <a:rPr lang="en-GB" sz="1200" b="0" i="0" u="none" strike="noStrike" kern="1200">
                          <a:solidFill>
                            <a:srgbClr val="1E5A71"/>
                          </a:solidFill>
                          <a:effectLst/>
                          <a:latin typeface="Raleway" pitchFamily="2" charset="0"/>
                          <a:ea typeface="+mn-ea"/>
                          <a:cs typeface="+mn-cs"/>
                        </a:rPr>
                        <a:t>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326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624425"/>
                  </a:ext>
                </a:extLst>
              </a:tr>
              <a:tr h="150000">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812605"/>
                  </a:ext>
                </a:extLst>
              </a:tr>
              <a:tr h="150000">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Somali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182447"/>
                  </a:ext>
                </a:extLst>
              </a:tr>
              <a:tr h="150000">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r>
                        <a:rPr lang="en-GB" sz="1200" b="0" i="0" u="none" strike="noStrike" kern="1200">
                          <a:solidFill>
                            <a:srgbClr val="1E5A71"/>
                          </a:solidFill>
                          <a:effectLst/>
                          <a:latin typeface="Raleway" pitchFamily="2" charset="0"/>
                          <a:ea typeface="+mn-ea"/>
                          <a:cs typeface="+mn-cs"/>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992443"/>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38</a:t>
            </a:fld>
            <a:endParaRPr lang="en-GB">
              <a:solidFill>
                <a:srgbClr val="1E5A71"/>
              </a:solidFill>
              <a:latin typeface="Raleway" pitchFamily="2" charset="0"/>
            </a:endParaRPr>
          </a:p>
        </p:txBody>
      </p:sp>
    </p:spTree>
    <p:extLst>
      <p:ext uri="{BB962C8B-B14F-4D97-AF65-F5344CB8AC3E}">
        <p14:creationId xmlns:p14="http://schemas.microsoft.com/office/powerpoint/2010/main" val="87421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89761"/>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Sample profile 2 of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5C2E9C9-D3AE-B23E-2BDD-03E710778B82}"/>
              </a:ext>
            </a:extLst>
          </p:cNvPr>
          <p:cNvGraphicFramePr>
            <a:graphicFrameLocks noGrp="1"/>
          </p:cNvGraphicFramePr>
          <p:nvPr>
            <p:extLst>
              <p:ext uri="{D42A27DB-BD31-4B8C-83A1-F6EECF244321}">
                <p14:modId xmlns:p14="http://schemas.microsoft.com/office/powerpoint/2010/main" val="2199377300"/>
              </p:ext>
            </p:extLst>
          </p:nvPr>
        </p:nvGraphicFramePr>
        <p:xfrm>
          <a:off x="417909" y="1326012"/>
          <a:ext cx="2922113" cy="1868805"/>
        </p:xfrm>
        <a:graphic>
          <a:graphicData uri="http://schemas.openxmlformats.org/drawingml/2006/table">
            <a:tbl>
              <a:tblPr firstRow="1">
                <a:tableStyleId>{5C22544A-7EE6-4342-B048-85BDC9FD1C3A}</a:tableStyleId>
              </a:tblPr>
              <a:tblGrid>
                <a:gridCol w="2119447">
                  <a:extLst>
                    <a:ext uri="{9D8B030D-6E8A-4147-A177-3AD203B41FA5}">
                      <a16:colId xmlns:a16="http://schemas.microsoft.com/office/drawing/2014/main" val="2408717077"/>
                    </a:ext>
                  </a:extLst>
                </a:gridCol>
                <a:gridCol w="432000">
                  <a:extLst>
                    <a:ext uri="{9D8B030D-6E8A-4147-A177-3AD203B41FA5}">
                      <a16:colId xmlns:a16="http://schemas.microsoft.com/office/drawing/2014/main" val="679290891"/>
                    </a:ext>
                  </a:extLst>
                </a:gridCol>
                <a:gridCol w="370666">
                  <a:extLst>
                    <a:ext uri="{9D8B030D-6E8A-4147-A177-3AD203B41FA5}">
                      <a16:colId xmlns:a16="http://schemas.microsoft.com/office/drawing/2014/main" val="1259451820"/>
                    </a:ext>
                  </a:extLst>
                </a:gridCol>
              </a:tblGrid>
              <a:tr h="190500">
                <a:tc>
                  <a:txBody>
                    <a:bodyPr/>
                    <a:lstStyle/>
                    <a:p>
                      <a:pPr algn="l" fontAlgn="b"/>
                      <a:r>
                        <a:rPr lang="en-GB" sz="1100" b="1" u="none" strike="noStrike">
                          <a:solidFill>
                            <a:srgbClr val="1E5A71"/>
                          </a:solidFill>
                          <a:effectLst/>
                          <a:latin typeface="Raleway" pitchFamily="2" charset="0"/>
                        </a:rPr>
                        <a:t>Working status</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Count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2192768"/>
                  </a:ext>
                </a:extLst>
              </a:tr>
              <a:tr h="190500">
                <a:tc>
                  <a:txBody>
                    <a:bodyPr/>
                    <a:lstStyle/>
                    <a:p>
                      <a:pPr algn="l" fontAlgn="b"/>
                      <a:r>
                        <a:rPr lang="en-GB" sz="1100" u="none" strike="noStrike">
                          <a:solidFill>
                            <a:srgbClr val="1E5A71"/>
                          </a:solidFill>
                          <a:effectLst/>
                          <a:latin typeface="Raleway" pitchFamily="2" charset="0"/>
                        </a:rPr>
                        <a:t>Working full-time</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611</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54%</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888699"/>
                  </a:ext>
                </a:extLst>
              </a:tr>
              <a:tr h="190500">
                <a:tc>
                  <a:txBody>
                    <a:bodyPr/>
                    <a:lstStyle/>
                    <a:p>
                      <a:pPr algn="l" fontAlgn="b"/>
                      <a:r>
                        <a:rPr lang="en-GB" sz="1100" u="none" strike="noStrike">
                          <a:solidFill>
                            <a:srgbClr val="1E5A71"/>
                          </a:solidFill>
                          <a:effectLst/>
                          <a:latin typeface="Raleway"/>
                        </a:rPr>
                        <a:t>Retired</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144</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13%</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46336"/>
                  </a:ext>
                </a:extLst>
              </a:tr>
              <a:tr h="190500">
                <a:tc>
                  <a:txBody>
                    <a:bodyPr/>
                    <a:lstStyle/>
                    <a:p>
                      <a:pPr algn="l" fontAlgn="b"/>
                      <a:r>
                        <a:rPr lang="en-GB" sz="1100" u="none" strike="noStrike">
                          <a:solidFill>
                            <a:srgbClr val="1E5A71"/>
                          </a:solidFill>
                          <a:effectLst/>
                          <a:latin typeface="Raleway"/>
                        </a:rPr>
                        <a:t>Working part-time</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109</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10%</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2408240"/>
                  </a:ext>
                </a:extLst>
              </a:tr>
              <a:tr h="190500">
                <a:tc>
                  <a:txBody>
                    <a:bodyPr/>
                    <a:lstStyle/>
                    <a:p>
                      <a:pPr algn="l" fontAlgn="b"/>
                      <a:r>
                        <a:rPr lang="en-US" sz="1100" u="none" strike="noStrike">
                          <a:solidFill>
                            <a:srgbClr val="1E5A71"/>
                          </a:solidFill>
                          <a:effectLst/>
                          <a:latin typeface="Raleway" pitchFamily="2" charset="0"/>
                        </a:rPr>
                        <a:t>Not working and not seeking work</a:t>
                      </a:r>
                      <a:endParaRPr lang="en-US"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94</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8%</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456527"/>
                  </a:ext>
                </a:extLst>
              </a:tr>
              <a:tr h="190500">
                <a:tc>
                  <a:txBody>
                    <a:bodyPr/>
                    <a:lstStyle/>
                    <a:p>
                      <a:pPr algn="l" fontAlgn="b"/>
                      <a:r>
                        <a:rPr lang="en-US" sz="1100" u="none" strike="noStrike">
                          <a:solidFill>
                            <a:srgbClr val="1E5A71"/>
                          </a:solidFill>
                          <a:effectLst/>
                          <a:latin typeface="Raleway"/>
                        </a:rPr>
                        <a:t>Not working and seeking work</a:t>
                      </a:r>
                      <a:endParaRPr lang="en-US"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87</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8%</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526935"/>
                  </a:ext>
                </a:extLst>
              </a:tr>
              <a:tr h="190500">
                <a:tc>
                  <a:txBody>
                    <a:bodyPr/>
                    <a:lstStyle/>
                    <a:p>
                      <a:pPr algn="l" fontAlgn="b"/>
                      <a:r>
                        <a:rPr lang="en-GB" sz="1100" u="none" strike="noStrike">
                          <a:solidFill>
                            <a:srgbClr val="1E5A71"/>
                          </a:solidFill>
                          <a:effectLst/>
                          <a:latin typeface="Raleway"/>
                        </a:rPr>
                        <a:t>Full-time education</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71</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6%</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985227"/>
                  </a:ext>
                </a:extLst>
              </a:tr>
              <a:tr h="190500">
                <a:tc>
                  <a:txBody>
                    <a:bodyPr/>
                    <a:lstStyle/>
                    <a:p>
                      <a:pPr algn="l" fontAlgn="b"/>
                      <a:r>
                        <a:rPr lang="en-GB" sz="1100" u="none" strike="noStrike">
                          <a:solidFill>
                            <a:srgbClr val="1E5A71"/>
                          </a:solidFill>
                          <a:effectLst/>
                          <a:latin typeface="Raleway"/>
                        </a:rPr>
                        <a:t>Prefer not to say</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17</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742653"/>
                  </a:ext>
                </a:extLst>
              </a:tr>
              <a:tr h="190500">
                <a:tc>
                  <a:txBody>
                    <a:bodyPr/>
                    <a:lstStyle/>
                    <a:p>
                      <a:pPr algn="l" fontAlgn="b"/>
                      <a:r>
                        <a:rPr lang="en-GB" sz="1100" u="none" strike="noStrike">
                          <a:solidFill>
                            <a:srgbClr val="1E5A71"/>
                          </a:solidFill>
                          <a:effectLst/>
                          <a:latin typeface="Raleway"/>
                        </a:rPr>
                        <a:t>Grand Total</a:t>
                      </a:r>
                      <a:endParaRPr lang="en-GB" sz="1100" b="1"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1,133</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100%</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810971"/>
                  </a:ext>
                </a:extLst>
              </a:tr>
            </a:tbl>
          </a:graphicData>
        </a:graphic>
      </p:graphicFrame>
      <p:graphicFrame>
        <p:nvGraphicFramePr>
          <p:cNvPr id="16" name="Table 15">
            <a:extLst>
              <a:ext uri="{FF2B5EF4-FFF2-40B4-BE49-F238E27FC236}">
                <a16:creationId xmlns:a16="http://schemas.microsoft.com/office/drawing/2014/main" id="{7A26D7AB-E4BD-3B68-B656-00B13DF370DF}"/>
              </a:ext>
            </a:extLst>
          </p:cNvPr>
          <p:cNvGraphicFramePr>
            <a:graphicFrameLocks noGrp="1"/>
          </p:cNvGraphicFramePr>
          <p:nvPr>
            <p:extLst>
              <p:ext uri="{D42A27DB-BD31-4B8C-83A1-F6EECF244321}">
                <p14:modId xmlns:p14="http://schemas.microsoft.com/office/powerpoint/2010/main" val="3821226363"/>
              </p:ext>
            </p:extLst>
          </p:nvPr>
        </p:nvGraphicFramePr>
        <p:xfrm>
          <a:off x="3562524" y="1323291"/>
          <a:ext cx="1872000" cy="1297305"/>
        </p:xfrm>
        <a:graphic>
          <a:graphicData uri="http://schemas.openxmlformats.org/drawingml/2006/table">
            <a:tbl>
              <a:tblPr firstRow="1">
                <a:tableStyleId>{5C22544A-7EE6-4342-B048-85BDC9FD1C3A}</a:tableStyleId>
              </a:tblPr>
              <a:tblGrid>
                <a:gridCol w="984139">
                  <a:extLst>
                    <a:ext uri="{9D8B030D-6E8A-4147-A177-3AD203B41FA5}">
                      <a16:colId xmlns:a16="http://schemas.microsoft.com/office/drawing/2014/main" val="3238653689"/>
                    </a:ext>
                  </a:extLst>
                </a:gridCol>
                <a:gridCol w="470672">
                  <a:extLst>
                    <a:ext uri="{9D8B030D-6E8A-4147-A177-3AD203B41FA5}">
                      <a16:colId xmlns:a16="http://schemas.microsoft.com/office/drawing/2014/main" val="657792217"/>
                    </a:ext>
                  </a:extLst>
                </a:gridCol>
                <a:gridCol w="417189">
                  <a:extLst>
                    <a:ext uri="{9D8B030D-6E8A-4147-A177-3AD203B41FA5}">
                      <a16:colId xmlns:a16="http://schemas.microsoft.com/office/drawing/2014/main" val="1665391042"/>
                    </a:ext>
                  </a:extLst>
                </a:gridCol>
              </a:tblGrid>
              <a:tr h="83167">
                <a:tc>
                  <a:txBody>
                    <a:bodyPr/>
                    <a:lstStyle/>
                    <a:p>
                      <a:pPr algn="l" fontAlgn="b"/>
                      <a:r>
                        <a:rPr lang="en-GB" sz="1100" b="1" u="none" strike="noStrike">
                          <a:solidFill>
                            <a:srgbClr val="1E5A71"/>
                          </a:solidFill>
                          <a:effectLst/>
                          <a:latin typeface="Raleway" pitchFamily="2" charset="0"/>
                        </a:rPr>
                        <a:t>Grouped ward</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a:rPr>
                        <a:t>Count</a:t>
                      </a:r>
                      <a:endParaRPr lang="en-GB" sz="1100" b="1"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136060"/>
                  </a:ext>
                </a:extLst>
              </a:tr>
              <a:tr h="190500">
                <a:tc>
                  <a:txBody>
                    <a:bodyPr/>
                    <a:lstStyle/>
                    <a:p>
                      <a:pPr algn="l" fontAlgn="b"/>
                      <a:r>
                        <a:rPr lang="en-GB" sz="1100" u="none" strike="noStrike">
                          <a:solidFill>
                            <a:srgbClr val="1E5A71"/>
                          </a:solidFill>
                          <a:effectLst/>
                          <a:latin typeface="Raleway"/>
                        </a:rPr>
                        <a:t>North</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315</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28%</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598463"/>
                  </a:ext>
                </a:extLst>
              </a:tr>
              <a:tr h="190500">
                <a:tc>
                  <a:txBody>
                    <a:bodyPr/>
                    <a:lstStyle/>
                    <a:p>
                      <a:pPr algn="l" fontAlgn="b"/>
                      <a:r>
                        <a:rPr lang="en-GB" sz="1100" u="none" strike="noStrike">
                          <a:solidFill>
                            <a:srgbClr val="1E5A71"/>
                          </a:solidFill>
                          <a:effectLst/>
                          <a:latin typeface="Raleway"/>
                        </a:rPr>
                        <a:t>East</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273</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24%</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822377"/>
                  </a:ext>
                </a:extLst>
              </a:tr>
              <a:tr h="190500">
                <a:tc>
                  <a:txBody>
                    <a:bodyPr/>
                    <a:lstStyle/>
                    <a:p>
                      <a:pPr algn="l" fontAlgn="b"/>
                      <a:r>
                        <a:rPr lang="en-GB" sz="1100" u="none" strike="noStrike">
                          <a:solidFill>
                            <a:srgbClr val="1E5A71"/>
                          </a:solidFill>
                          <a:effectLst/>
                          <a:latin typeface="Raleway"/>
                        </a:rPr>
                        <a:t>South</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273</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24%</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8698869"/>
                  </a:ext>
                </a:extLst>
              </a:tr>
              <a:tr h="190500">
                <a:tc>
                  <a:txBody>
                    <a:bodyPr/>
                    <a:lstStyle/>
                    <a:p>
                      <a:pPr algn="l" fontAlgn="b"/>
                      <a:r>
                        <a:rPr lang="en-GB" sz="1100" u="none" strike="noStrike">
                          <a:solidFill>
                            <a:srgbClr val="1E5A71"/>
                          </a:solidFill>
                          <a:effectLst/>
                          <a:latin typeface="Raleway"/>
                        </a:rPr>
                        <a:t>West</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272</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24%</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075316"/>
                  </a:ext>
                </a:extLst>
              </a:tr>
              <a:tr h="190500">
                <a:tc>
                  <a:txBody>
                    <a:bodyPr/>
                    <a:lstStyle/>
                    <a:p>
                      <a:pPr algn="l" fontAlgn="b"/>
                      <a:r>
                        <a:rPr lang="en-GB" sz="1100" u="none" strike="noStrike">
                          <a:solidFill>
                            <a:srgbClr val="1E5A71"/>
                          </a:solidFill>
                          <a:effectLst/>
                          <a:latin typeface="Raleway" pitchFamily="2" charset="0"/>
                        </a:rPr>
                        <a:t>Grand Total</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1,133</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100%</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67722"/>
                  </a:ext>
                </a:extLst>
              </a:tr>
            </a:tbl>
          </a:graphicData>
        </a:graphic>
      </p:graphicFrame>
      <p:graphicFrame>
        <p:nvGraphicFramePr>
          <p:cNvPr id="3" name="Table 2">
            <a:extLst>
              <a:ext uri="{FF2B5EF4-FFF2-40B4-BE49-F238E27FC236}">
                <a16:creationId xmlns:a16="http://schemas.microsoft.com/office/drawing/2014/main" id="{3DE55635-4234-A7BB-CC12-9EF8B41F3526}"/>
              </a:ext>
            </a:extLst>
          </p:cNvPr>
          <p:cNvGraphicFramePr>
            <a:graphicFrameLocks noGrp="1"/>
          </p:cNvGraphicFramePr>
          <p:nvPr>
            <p:extLst>
              <p:ext uri="{D42A27DB-BD31-4B8C-83A1-F6EECF244321}">
                <p14:modId xmlns:p14="http://schemas.microsoft.com/office/powerpoint/2010/main" val="1032042072"/>
              </p:ext>
            </p:extLst>
          </p:nvPr>
        </p:nvGraphicFramePr>
        <p:xfrm>
          <a:off x="5857854" y="1323291"/>
          <a:ext cx="3636000" cy="2059305"/>
        </p:xfrm>
        <a:graphic>
          <a:graphicData uri="http://schemas.openxmlformats.org/drawingml/2006/table">
            <a:tbl>
              <a:tblPr firstRow="1"/>
              <a:tblGrid>
                <a:gridCol w="2834082">
                  <a:extLst>
                    <a:ext uri="{9D8B030D-6E8A-4147-A177-3AD203B41FA5}">
                      <a16:colId xmlns:a16="http://schemas.microsoft.com/office/drawing/2014/main" val="2496079927"/>
                    </a:ext>
                  </a:extLst>
                </a:gridCol>
                <a:gridCol w="425113">
                  <a:extLst>
                    <a:ext uri="{9D8B030D-6E8A-4147-A177-3AD203B41FA5}">
                      <a16:colId xmlns:a16="http://schemas.microsoft.com/office/drawing/2014/main" val="1234442901"/>
                    </a:ext>
                  </a:extLst>
                </a:gridCol>
                <a:gridCol w="376805">
                  <a:extLst>
                    <a:ext uri="{9D8B030D-6E8A-4147-A177-3AD203B41FA5}">
                      <a16:colId xmlns:a16="http://schemas.microsoft.com/office/drawing/2014/main" val="3747486288"/>
                    </a:ext>
                  </a:extLst>
                </a:gridCol>
              </a:tblGrid>
              <a:tr h="190500">
                <a:tc>
                  <a:txBody>
                    <a:bodyPr/>
                    <a:lstStyle/>
                    <a:p>
                      <a:pPr algn="l" fontAlgn="b"/>
                      <a:r>
                        <a:rPr lang="en-GB" sz="1100" b="1" i="0" u="none" strike="noStrike">
                          <a:solidFill>
                            <a:srgbClr val="1E5A71"/>
                          </a:solidFill>
                          <a:effectLst/>
                          <a:latin typeface="Raleway" pitchFamily="2" charset="0"/>
                        </a:rPr>
                        <a:t>Housing status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i="0" u="none" strike="noStrike">
                          <a:solidFill>
                            <a:srgbClr val="1E5A71"/>
                          </a:solidFill>
                          <a:effectLst/>
                          <a:latin typeface="Raleway"/>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i="0" u="none" strike="noStrike">
                          <a:solidFill>
                            <a:srgbClr val="1E5A71"/>
                          </a:solidFill>
                          <a:effectLst/>
                          <a:latin typeface="Raleway"/>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087035"/>
                  </a:ext>
                </a:extLst>
              </a:tr>
              <a:tr h="190500">
                <a:tc>
                  <a:txBody>
                    <a:bodyPr/>
                    <a:lstStyle/>
                    <a:p>
                      <a:pPr algn="l" fontAlgn="b"/>
                      <a:r>
                        <a:rPr lang="en-GB" sz="1100" b="0" i="0" u="none" strike="noStrike">
                          <a:solidFill>
                            <a:srgbClr val="1E5A71"/>
                          </a:solidFill>
                          <a:effectLst/>
                          <a:latin typeface="Raleway"/>
                        </a:rPr>
                        <a:t>Rent from private landlord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364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104488"/>
                  </a:ext>
                </a:extLst>
              </a:tr>
              <a:tr h="190500">
                <a:tc>
                  <a:txBody>
                    <a:bodyPr/>
                    <a:lstStyle/>
                    <a:p>
                      <a:pPr algn="l" fontAlgn="b"/>
                      <a:r>
                        <a:rPr lang="en-US" sz="1100" b="0" i="0" u="none" strike="noStrike">
                          <a:solidFill>
                            <a:srgbClr val="1E5A71"/>
                          </a:solidFill>
                          <a:effectLst/>
                          <a:latin typeface="Raleway"/>
                        </a:rPr>
                        <a:t>Rent from Housing Association / Trust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244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542451"/>
                  </a:ext>
                </a:extLst>
              </a:tr>
              <a:tr h="190500">
                <a:tc>
                  <a:txBody>
                    <a:bodyPr/>
                    <a:lstStyle/>
                    <a:p>
                      <a:pPr algn="l" fontAlgn="b"/>
                      <a:r>
                        <a:rPr lang="en-GB" sz="1100" b="0" i="0" u="none" strike="noStrike">
                          <a:solidFill>
                            <a:srgbClr val="1E5A71"/>
                          </a:solidFill>
                          <a:effectLst/>
                          <a:latin typeface="Raleway"/>
                        </a:rPr>
                        <a:t>Rent from Local Authority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228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602275"/>
                  </a:ext>
                </a:extLst>
              </a:tr>
              <a:tr h="190500">
                <a:tc>
                  <a:txBody>
                    <a:bodyPr/>
                    <a:lstStyle/>
                    <a:p>
                      <a:pPr algn="l" fontAlgn="b"/>
                      <a:r>
                        <a:rPr lang="en-US" sz="1100" b="0" i="0" u="none" strike="noStrike">
                          <a:solidFill>
                            <a:srgbClr val="1E5A71"/>
                          </a:solidFill>
                          <a:effectLst/>
                          <a:latin typeface="Raleway"/>
                        </a:rPr>
                        <a:t>Own home with mortgage or loan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832319"/>
                  </a:ext>
                </a:extLst>
              </a:tr>
              <a:tr h="190500">
                <a:tc>
                  <a:txBody>
                    <a:bodyPr/>
                    <a:lstStyle/>
                    <a:p>
                      <a:pPr algn="l" fontAlgn="b"/>
                      <a:r>
                        <a:rPr lang="en-US" sz="1100" b="0" i="0" u="none" strike="noStrike">
                          <a:solidFill>
                            <a:srgbClr val="1E5A71"/>
                          </a:solidFill>
                          <a:effectLst/>
                          <a:latin typeface="Raleway"/>
                        </a:rPr>
                        <a:t>Own home outright with no mortgage or loan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4239845"/>
                  </a:ext>
                </a:extLst>
              </a:tr>
              <a:tr h="190500">
                <a:tc>
                  <a:txBody>
                    <a:bodyPr/>
                    <a:lstStyle/>
                    <a:p>
                      <a:pPr algn="l" fontAlgn="b"/>
                      <a:r>
                        <a:rPr lang="en-GB" sz="1100" b="0" i="0" u="none" strike="noStrike">
                          <a:solidFill>
                            <a:srgbClr val="1E5A71"/>
                          </a:solidFill>
                          <a:effectLst/>
                          <a:latin typeface="Raleway"/>
                        </a:rPr>
                        <a:t>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755523"/>
                  </a:ext>
                </a:extLst>
              </a:tr>
              <a:tr h="190500">
                <a:tc>
                  <a:txBody>
                    <a:bodyPr/>
                    <a:lstStyle/>
                    <a:p>
                      <a:pPr algn="l" fontAlgn="b"/>
                      <a:r>
                        <a:rPr lang="en-GB" sz="1100" b="0" i="0" u="none" strike="noStrike">
                          <a:solidFill>
                            <a:srgbClr val="1E5A71"/>
                          </a:solidFill>
                          <a:effectLst/>
                          <a:latin typeface="Raleway"/>
                        </a:rPr>
                        <a:t>Prefer not to say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1017804"/>
                  </a:ext>
                </a:extLst>
              </a:tr>
              <a:tr h="190500">
                <a:tc>
                  <a:txBody>
                    <a:bodyPr/>
                    <a:lstStyle/>
                    <a:p>
                      <a:pPr algn="l" fontAlgn="b"/>
                      <a:r>
                        <a:rPr lang="en-US" sz="1100" b="0" i="0" u="none" strike="noStrike">
                          <a:solidFill>
                            <a:srgbClr val="1E5A71"/>
                          </a:solidFill>
                          <a:effectLst/>
                          <a:latin typeface="Raleway"/>
                        </a:rPr>
                        <a:t>Part-own and part-rent (shared ownership)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597952"/>
                  </a:ext>
                </a:extLst>
              </a:tr>
              <a:tr h="190500">
                <a:tc>
                  <a:txBody>
                    <a:bodyPr/>
                    <a:lstStyle/>
                    <a:p>
                      <a:pPr algn="l" fontAlgn="b"/>
                      <a:r>
                        <a:rPr lang="en-GB" sz="1100" b="0" i="0" u="none" strike="noStrike">
                          <a:solidFill>
                            <a:srgbClr val="1E5A71"/>
                          </a:solidFill>
                          <a:effectLst/>
                          <a:latin typeface="Raleway"/>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328256"/>
                  </a:ext>
                </a:extLst>
              </a:tr>
            </a:tbl>
          </a:graphicData>
        </a:graphic>
      </p:graphicFrame>
      <p:graphicFrame>
        <p:nvGraphicFramePr>
          <p:cNvPr id="4" name="Table 3">
            <a:extLst>
              <a:ext uri="{FF2B5EF4-FFF2-40B4-BE49-F238E27FC236}">
                <a16:creationId xmlns:a16="http://schemas.microsoft.com/office/drawing/2014/main" id="{D5B39B16-5B7E-5807-ACB3-4BBFA13C3C2F}"/>
              </a:ext>
            </a:extLst>
          </p:cNvPr>
          <p:cNvGraphicFramePr>
            <a:graphicFrameLocks noGrp="1"/>
          </p:cNvGraphicFramePr>
          <p:nvPr>
            <p:extLst>
              <p:ext uri="{D42A27DB-BD31-4B8C-83A1-F6EECF244321}">
                <p14:modId xmlns:p14="http://schemas.microsoft.com/office/powerpoint/2010/main" val="769297928"/>
              </p:ext>
            </p:extLst>
          </p:nvPr>
        </p:nvGraphicFramePr>
        <p:xfrm>
          <a:off x="417909" y="3583313"/>
          <a:ext cx="4447098" cy="2404110"/>
        </p:xfrm>
        <a:graphic>
          <a:graphicData uri="http://schemas.openxmlformats.org/drawingml/2006/table">
            <a:tbl>
              <a:tblPr firstRow="1">
                <a:tableStyleId>{5C22544A-7EE6-4342-B048-85BDC9FD1C3A}</a:tableStyleId>
              </a:tblPr>
              <a:tblGrid>
                <a:gridCol w="3600000">
                  <a:extLst>
                    <a:ext uri="{9D8B030D-6E8A-4147-A177-3AD203B41FA5}">
                      <a16:colId xmlns:a16="http://schemas.microsoft.com/office/drawing/2014/main" val="2458484524"/>
                    </a:ext>
                  </a:extLst>
                </a:gridCol>
                <a:gridCol w="449064">
                  <a:extLst>
                    <a:ext uri="{9D8B030D-6E8A-4147-A177-3AD203B41FA5}">
                      <a16:colId xmlns:a16="http://schemas.microsoft.com/office/drawing/2014/main" val="1363937465"/>
                    </a:ext>
                  </a:extLst>
                </a:gridCol>
                <a:gridCol w="398034">
                  <a:extLst>
                    <a:ext uri="{9D8B030D-6E8A-4147-A177-3AD203B41FA5}">
                      <a16:colId xmlns:a16="http://schemas.microsoft.com/office/drawing/2014/main" val="249972981"/>
                    </a:ext>
                  </a:extLst>
                </a:gridCol>
              </a:tblGrid>
              <a:tr h="190500">
                <a:tc>
                  <a:txBody>
                    <a:bodyPr/>
                    <a:lstStyle/>
                    <a:p>
                      <a:pPr algn="l" fontAlgn="b"/>
                      <a:r>
                        <a:rPr lang="en-US" sz="1100" b="1" u="none" strike="noStrike">
                          <a:solidFill>
                            <a:srgbClr val="1E5A71"/>
                          </a:solidFill>
                          <a:effectLst/>
                          <a:latin typeface="Raleway" pitchFamily="2" charset="0"/>
                        </a:rPr>
                        <a:t>Which best describes your current marital, civil partnership or cohabitation status?</a:t>
                      </a:r>
                      <a:endParaRPr lang="en-US"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a:rPr>
                        <a:t>Count</a:t>
                      </a:r>
                      <a:endParaRPr lang="en-GB" sz="1100" b="1"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9527425"/>
                  </a:ext>
                </a:extLst>
              </a:tr>
              <a:tr h="190500">
                <a:tc>
                  <a:txBody>
                    <a:bodyPr/>
                    <a:lstStyle/>
                    <a:p>
                      <a:pPr algn="l" fontAlgn="b"/>
                      <a:r>
                        <a:rPr lang="en-US" sz="1100" u="none" strike="noStrike">
                          <a:solidFill>
                            <a:srgbClr val="1E5A71"/>
                          </a:solidFill>
                          <a:effectLst/>
                          <a:latin typeface="Raleway"/>
                        </a:rPr>
                        <a:t>Single (never married or never registered a civil partnership)</a:t>
                      </a:r>
                      <a:endParaRPr lang="en-US"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523</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46%</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999489"/>
                  </a:ext>
                </a:extLst>
              </a:tr>
              <a:tr h="190500">
                <a:tc>
                  <a:txBody>
                    <a:bodyPr/>
                    <a:lstStyle/>
                    <a:p>
                      <a:pPr algn="l" fontAlgn="b"/>
                      <a:r>
                        <a:rPr lang="en-GB" sz="1100" u="none" strike="noStrike">
                          <a:solidFill>
                            <a:srgbClr val="1E5A71"/>
                          </a:solidFill>
                          <a:effectLst/>
                          <a:latin typeface="Raleway"/>
                        </a:rPr>
                        <a:t>Married</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505</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45%</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639350"/>
                  </a:ext>
                </a:extLst>
              </a:tr>
              <a:tr h="190500">
                <a:tc>
                  <a:txBody>
                    <a:bodyPr/>
                    <a:lstStyle/>
                    <a:p>
                      <a:pPr algn="l" fontAlgn="b"/>
                      <a:r>
                        <a:rPr lang="en-GB" sz="1100" u="none" strike="noStrike">
                          <a:solidFill>
                            <a:srgbClr val="1E5A71"/>
                          </a:solidFill>
                          <a:effectLst/>
                          <a:latin typeface="Raleway"/>
                        </a:rPr>
                        <a:t>Cohabitating with a partner</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43</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4%</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214115"/>
                  </a:ext>
                </a:extLst>
              </a:tr>
              <a:tr h="190500">
                <a:tc>
                  <a:txBody>
                    <a:bodyPr/>
                    <a:lstStyle/>
                    <a:p>
                      <a:pPr algn="l" fontAlgn="b"/>
                      <a:r>
                        <a:rPr lang="en-GB" sz="1100" u="none" strike="noStrike">
                          <a:solidFill>
                            <a:srgbClr val="1E5A71"/>
                          </a:solidFill>
                          <a:effectLst/>
                          <a:latin typeface="Raleway"/>
                        </a:rPr>
                        <a:t>Prefer not to say</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21</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385119"/>
                  </a:ext>
                </a:extLst>
              </a:tr>
              <a:tr h="190500">
                <a:tc>
                  <a:txBody>
                    <a:bodyPr/>
                    <a:lstStyle/>
                    <a:p>
                      <a:pPr algn="l" fontAlgn="b"/>
                      <a:r>
                        <a:rPr lang="en-GB" sz="1100" u="none" strike="noStrike">
                          <a:solidFill>
                            <a:srgbClr val="1E5A71"/>
                          </a:solidFill>
                          <a:effectLst/>
                          <a:latin typeface="Raleway"/>
                        </a:rPr>
                        <a:t>Divorced</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18</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638463"/>
                  </a:ext>
                </a:extLst>
              </a:tr>
              <a:tr h="190500">
                <a:tc>
                  <a:txBody>
                    <a:bodyPr/>
                    <a:lstStyle/>
                    <a:p>
                      <a:pPr algn="l" fontAlgn="b"/>
                      <a:r>
                        <a:rPr lang="en-GB" sz="1100" u="none" strike="noStrike">
                          <a:solidFill>
                            <a:srgbClr val="1E5A71"/>
                          </a:solidFill>
                          <a:effectLst/>
                          <a:latin typeface="Raleway"/>
                        </a:rPr>
                        <a:t>Widowed</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17</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2%</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451365"/>
                  </a:ext>
                </a:extLst>
              </a:tr>
              <a:tr h="190500">
                <a:tc>
                  <a:txBody>
                    <a:bodyPr/>
                    <a:lstStyle/>
                    <a:p>
                      <a:pPr algn="l" fontAlgn="b"/>
                      <a:r>
                        <a:rPr lang="en-US" sz="1100" u="none" strike="noStrike">
                          <a:solidFill>
                            <a:srgbClr val="1E5A71"/>
                          </a:solidFill>
                          <a:effectLst/>
                          <a:latin typeface="Raleway"/>
                        </a:rPr>
                        <a:t>Separated, but still legally married</a:t>
                      </a:r>
                      <a:endParaRPr lang="en-US"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3</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0%</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252840"/>
                  </a:ext>
                </a:extLst>
              </a:tr>
              <a:tr h="190500">
                <a:tc>
                  <a:txBody>
                    <a:bodyPr/>
                    <a:lstStyle/>
                    <a:p>
                      <a:pPr algn="l" fontAlgn="b"/>
                      <a:r>
                        <a:rPr lang="en-US" sz="1100" u="none" strike="noStrike">
                          <a:solidFill>
                            <a:srgbClr val="1E5A71"/>
                          </a:solidFill>
                          <a:effectLst/>
                          <a:latin typeface="Raleway"/>
                        </a:rPr>
                        <a:t>Separated, but still in a registered civil partnership</a:t>
                      </a:r>
                      <a:endParaRPr lang="en-US"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2</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0%</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7899185"/>
                  </a:ext>
                </a:extLst>
              </a:tr>
              <a:tr h="190500">
                <a:tc>
                  <a:txBody>
                    <a:bodyPr/>
                    <a:lstStyle/>
                    <a:p>
                      <a:pPr algn="l" fontAlgn="b"/>
                      <a:r>
                        <a:rPr lang="en-US" sz="1100" u="none" strike="noStrike">
                          <a:solidFill>
                            <a:srgbClr val="1E5A71"/>
                          </a:solidFill>
                          <a:effectLst/>
                          <a:latin typeface="Raleway"/>
                        </a:rPr>
                        <a:t>In a registered civil partnership</a:t>
                      </a:r>
                      <a:endParaRPr lang="en-US"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0%</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8797813"/>
                  </a:ext>
                </a:extLst>
              </a:tr>
              <a:tr h="190500">
                <a:tc>
                  <a:txBody>
                    <a:bodyPr/>
                    <a:lstStyle/>
                    <a:p>
                      <a:pPr algn="l" fontAlgn="b"/>
                      <a:r>
                        <a:rPr lang="en-GB" sz="1100" u="none" strike="noStrike">
                          <a:solidFill>
                            <a:srgbClr val="1E5A71"/>
                          </a:solidFill>
                          <a:effectLst/>
                          <a:latin typeface="Raleway" pitchFamily="2" charset="0"/>
                        </a:rPr>
                        <a:t>Grand Total</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1,133</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100%</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435482"/>
                  </a:ext>
                </a:extLst>
              </a:tr>
            </a:tbl>
          </a:graphicData>
        </a:graphic>
      </p:graphicFrame>
      <p:graphicFrame>
        <p:nvGraphicFramePr>
          <p:cNvPr id="6" name="Table 5">
            <a:extLst>
              <a:ext uri="{FF2B5EF4-FFF2-40B4-BE49-F238E27FC236}">
                <a16:creationId xmlns:a16="http://schemas.microsoft.com/office/drawing/2014/main" id="{138ECA23-32C5-3EB7-21CE-3A9AA04D9E4E}"/>
              </a:ext>
            </a:extLst>
          </p:cNvPr>
          <p:cNvGraphicFramePr>
            <a:graphicFrameLocks noGrp="1"/>
          </p:cNvGraphicFramePr>
          <p:nvPr>
            <p:extLst>
              <p:ext uri="{D42A27DB-BD31-4B8C-83A1-F6EECF244321}">
                <p14:modId xmlns:p14="http://schemas.microsoft.com/office/powerpoint/2010/main" val="1869949344"/>
              </p:ext>
            </p:extLst>
          </p:nvPr>
        </p:nvGraphicFramePr>
        <p:xfrm>
          <a:off x="5857854" y="3519523"/>
          <a:ext cx="3636000" cy="952500"/>
        </p:xfrm>
        <a:graphic>
          <a:graphicData uri="http://schemas.openxmlformats.org/drawingml/2006/table">
            <a:tbl>
              <a:tblPr firstRow="1">
                <a:tableStyleId>{5C22544A-7EE6-4342-B048-85BDC9FD1C3A}</a:tableStyleId>
              </a:tblPr>
              <a:tblGrid>
                <a:gridCol w="2672940">
                  <a:extLst>
                    <a:ext uri="{9D8B030D-6E8A-4147-A177-3AD203B41FA5}">
                      <a16:colId xmlns:a16="http://schemas.microsoft.com/office/drawing/2014/main" val="3063686518"/>
                    </a:ext>
                  </a:extLst>
                </a:gridCol>
                <a:gridCol w="525308">
                  <a:extLst>
                    <a:ext uri="{9D8B030D-6E8A-4147-A177-3AD203B41FA5}">
                      <a16:colId xmlns:a16="http://schemas.microsoft.com/office/drawing/2014/main" val="3237479841"/>
                    </a:ext>
                  </a:extLst>
                </a:gridCol>
                <a:gridCol w="437752">
                  <a:extLst>
                    <a:ext uri="{9D8B030D-6E8A-4147-A177-3AD203B41FA5}">
                      <a16:colId xmlns:a16="http://schemas.microsoft.com/office/drawing/2014/main" val="727882623"/>
                    </a:ext>
                  </a:extLst>
                </a:gridCol>
              </a:tblGrid>
              <a:tr h="190500">
                <a:tc>
                  <a:txBody>
                    <a:bodyPr/>
                    <a:lstStyle/>
                    <a:p>
                      <a:pPr algn="l" fontAlgn="b"/>
                      <a:r>
                        <a:rPr lang="en-US" sz="1100" b="1" u="none" strike="noStrike">
                          <a:solidFill>
                            <a:srgbClr val="1E5A71"/>
                          </a:solidFill>
                          <a:effectLst/>
                          <a:latin typeface="Raleway" pitchFamily="2" charset="0"/>
                        </a:rPr>
                        <a:t>Do you have parenting responsibilities?</a:t>
                      </a:r>
                      <a:endParaRPr lang="en-US"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Count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u="none" strike="noStrike">
                          <a:solidFill>
                            <a:srgbClr val="1E5A71"/>
                          </a:solidFill>
                          <a:effectLst/>
                          <a:latin typeface="Raleway" pitchFamily="2" charset="0"/>
                        </a:rPr>
                        <a:t>%</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34448"/>
                  </a:ext>
                </a:extLst>
              </a:tr>
              <a:tr h="190500">
                <a:tc>
                  <a:txBody>
                    <a:bodyPr/>
                    <a:lstStyle/>
                    <a:p>
                      <a:pPr algn="l" fontAlgn="b"/>
                      <a:r>
                        <a:rPr lang="en-GB" sz="1100" u="none" strike="noStrike">
                          <a:solidFill>
                            <a:srgbClr val="1E5A71"/>
                          </a:solidFill>
                          <a:effectLst/>
                          <a:latin typeface="Raleway"/>
                        </a:rPr>
                        <a:t>No</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774</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68%</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861069"/>
                  </a:ext>
                </a:extLst>
              </a:tr>
              <a:tr h="190500">
                <a:tc>
                  <a:txBody>
                    <a:bodyPr/>
                    <a:lstStyle/>
                    <a:p>
                      <a:pPr algn="l" fontAlgn="b"/>
                      <a:r>
                        <a:rPr lang="en-GB" sz="1100" u="none" strike="noStrike">
                          <a:solidFill>
                            <a:srgbClr val="1E5A71"/>
                          </a:solidFill>
                          <a:effectLst/>
                          <a:latin typeface="Raleway"/>
                        </a:rPr>
                        <a:t>Yes</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355</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31%</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5479484"/>
                  </a:ext>
                </a:extLst>
              </a:tr>
              <a:tr h="190500">
                <a:tc>
                  <a:txBody>
                    <a:bodyPr/>
                    <a:lstStyle/>
                    <a:p>
                      <a:pPr algn="l" fontAlgn="b"/>
                      <a:r>
                        <a:rPr lang="en-GB" sz="1100" u="none" strike="noStrike">
                          <a:solidFill>
                            <a:srgbClr val="1E5A71"/>
                          </a:solidFill>
                          <a:effectLst/>
                          <a:latin typeface="Raleway"/>
                        </a:rPr>
                        <a:t>Prefer not to say</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4</a:t>
                      </a:r>
                      <a:endParaRPr lang="en-GB" sz="1100" b="0"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a:rPr>
                        <a:t>0%</a:t>
                      </a:r>
                      <a:endParaRPr lang="en-GB" sz="1100" b="0"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572641"/>
                  </a:ext>
                </a:extLst>
              </a:tr>
              <a:tr h="190500">
                <a:tc>
                  <a:txBody>
                    <a:bodyPr/>
                    <a:lstStyle/>
                    <a:p>
                      <a:pPr algn="l" fontAlgn="b"/>
                      <a:r>
                        <a:rPr lang="en-GB" sz="1100" u="none" strike="noStrike">
                          <a:solidFill>
                            <a:srgbClr val="1E5A71"/>
                          </a:solidFill>
                          <a:effectLst/>
                          <a:latin typeface="Raleway"/>
                        </a:rPr>
                        <a:t>Grand Total</a:t>
                      </a:r>
                      <a:endParaRPr lang="en-GB" sz="1100" b="1" i="0" u="none" strike="noStrike">
                        <a:solidFill>
                          <a:srgbClr val="1E5A71"/>
                        </a:solidFill>
                        <a:effectLst/>
                        <a:latin typeface="Raleway"/>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1,133</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rgbClr val="1E5A71"/>
                          </a:solidFill>
                          <a:effectLst/>
                          <a:latin typeface="Raleway" pitchFamily="2" charset="0"/>
                        </a:rPr>
                        <a:t>100%</a:t>
                      </a:r>
                      <a:endParaRPr lang="en-GB" sz="11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753838"/>
                  </a:ext>
                </a:extLst>
              </a:tr>
            </a:tbl>
          </a:graphicData>
        </a:graphic>
      </p:graphicFrame>
      <p:graphicFrame>
        <p:nvGraphicFramePr>
          <p:cNvPr id="12" name="Table 11">
            <a:extLst>
              <a:ext uri="{FF2B5EF4-FFF2-40B4-BE49-F238E27FC236}">
                <a16:creationId xmlns:a16="http://schemas.microsoft.com/office/drawing/2014/main" id="{98144C1E-4C62-A394-451A-051A8C3B9CB3}"/>
              </a:ext>
            </a:extLst>
          </p:cNvPr>
          <p:cNvGraphicFramePr>
            <a:graphicFrameLocks noGrp="1"/>
          </p:cNvGraphicFramePr>
          <p:nvPr>
            <p:extLst>
              <p:ext uri="{D42A27DB-BD31-4B8C-83A1-F6EECF244321}">
                <p14:modId xmlns:p14="http://schemas.microsoft.com/office/powerpoint/2010/main" val="2422013415"/>
              </p:ext>
            </p:extLst>
          </p:nvPr>
        </p:nvGraphicFramePr>
        <p:xfrm>
          <a:off x="5486430" y="4953580"/>
          <a:ext cx="4248000" cy="1039635"/>
        </p:xfrm>
        <a:graphic>
          <a:graphicData uri="http://schemas.openxmlformats.org/drawingml/2006/table">
            <a:tbl>
              <a:tblPr firstRow="1"/>
              <a:tblGrid>
                <a:gridCol w="3168000">
                  <a:extLst>
                    <a:ext uri="{9D8B030D-6E8A-4147-A177-3AD203B41FA5}">
                      <a16:colId xmlns:a16="http://schemas.microsoft.com/office/drawing/2014/main" val="1523756288"/>
                    </a:ext>
                  </a:extLst>
                </a:gridCol>
                <a:gridCol w="540000">
                  <a:extLst>
                    <a:ext uri="{9D8B030D-6E8A-4147-A177-3AD203B41FA5}">
                      <a16:colId xmlns:a16="http://schemas.microsoft.com/office/drawing/2014/main" val="2982398699"/>
                    </a:ext>
                  </a:extLst>
                </a:gridCol>
                <a:gridCol w="540000">
                  <a:extLst>
                    <a:ext uri="{9D8B030D-6E8A-4147-A177-3AD203B41FA5}">
                      <a16:colId xmlns:a16="http://schemas.microsoft.com/office/drawing/2014/main" val="3341258753"/>
                    </a:ext>
                  </a:extLst>
                </a:gridCol>
              </a:tblGrid>
              <a:tr h="144000">
                <a:tc>
                  <a:txBody>
                    <a:bodyPr/>
                    <a:lstStyle/>
                    <a:p>
                      <a:pPr algn="l" fontAlgn="b"/>
                      <a:r>
                        <a:rPr lang="en-US" sz="1100" b="1" i="0" u="none" strike="noStrike">
                          <a:solidFill>
                            <a:srgbClr val="1E5A71"/>
                          </a:solidFill>
                          <a:effectLst/>
                          <a:latin typeface="Raleway" pitchFamily="2" charset="0"/>
                        </a:rPr>
                        <a:t>Day-to-day activities limited because of a health problem or disability</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i="0" u="none" strike="noStrike">
                          <a:solidFill>
                            <a:srgbClr val="1E5A71"/>
                          </a:solidFill>
                          <a:effectLst/>
                          <a:latin typeface="Raleway" pitchFamily="2" charset="0"/>
                        </a:rPr>
                        <a:t>Count</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1" i="0" u="none" strike="noStrike">
                          <a:solidFill>
                            <a:srgbClr val="1E5A71"/>
                          </a:solidFill>
                          <a:effectLst/>
                          <a:latin typeface="Raleway" pitchFamily="2" charset="0"/>
                        </a:rPr>
                        <a:t>%</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003927"/>
                  </a:ext>
                </a:extLst>
              </a:tr>
              <a:tr h="144000">
                <a:tc>
                  <a:txBody>
                    <a:bodyPr/>
                    <a:lstStyle/>
                    <a:p>
                      <a:pPr algn="l" fontAlgn="b"/>
                      <a:r>
                        <a:rPr lang="en-GB" sz="1100" b="0" i="0" u="none" strike="noStrike">
                          <a:solidFill>
                            <a:srgbClr val="1E5A71"/>
                          </a:solidFill>
                          <a:effectLst/>
                          <a:latin typeface="Raleway"/>
                        </a:rPr>
                        <a:t>No</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1018</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90%</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296320"/>
                  </a:ext>
                </a:extLst>
              </a:tr>
              <a:tr h="144000">
                <a:tc>
                  <a:txBody>
                    <a:bodyPr/>
                    <a:lstStyle/>
                    <a:p>
                      <a:pPr algn="l" fontAlgn="b"/>
                      <a:r>
                        <a:rPr lang="en-GB" sz="1100" b="0" i="0" u="none" strike="noStrike">
                          <a:solidFill>
                            <a:srgbClr val="1E5A71"/>
                          </a:solidFill>
                          <a:effectLst/>
                          <a:latin typeface="Raleway"/>
                        </a:rPr>
                        <a:t>Yes</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102</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9%</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8585"/>
                  </a:ext>
                </a:extLst>
              </a:tr>
              <a:tr h="144000">
                <a:tc>
                  <a:txBody>
                    <a:bodyPr/>
                    <a:lstStyle/>
                    <a:p>
                      <a:pPr algn="l" fontAlgn="b"/>
                      <a:r>
                        <a:rPr lang="en-GB" sz="1100" b="0" i="0" u="none" strike="noStrike">
                          <a:solidFill>
                            <a:srgbClr val="1E5A71"/>
                          </a:solidFill>
                          <a:effectLst/>
                          <a:latin typeface="Raleway"/>
                        </a:rPr>
                        <a:t>Prefer not to say</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13</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a:rPr>
                        <a:t>1%</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61179"/>
                  </a:ext>
                </a:extLst>
              </a:tr>
              <a:tr h="144000">
                <a:tc>
                  <a:txBody>
                    <a:bodyPr/>
                    <a:lstStyle/>
                    <a:p>
                      <a:pPr algn="l" fontAlgn="b"/>
                      <a:r>
                        <a:rPr lang="en-GB" sz="1100" b="0" i="0" u="none" strike="noStrike">
                          <a:solidFill>
                            <a:srgbClr val="1E5A71"/>
                          </a:solidFill>
                          <a:effectLst/>
                          <a:latin typeface="Raleway"/>
                        </a:rPr>
                        <a:t>Grand Total</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1,133</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rgbClr val="1E5A71"/>
                          </a:solidFill>
                          <a:effectLst/>
                          <a:latin typeface="Raleway" pitchFamily="2" charset="0"/>
                        </a:rPr>
                        <a:t>100%</a:t>
                      </a: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483995"/>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39</a:t>
            </a:fld>
            <a:endParaRPr lang="en-GB">
              <a:solidFill>
                <a:srgbClr val="1E5A71"/>
              </a:solidFill>
              <a:latin typeface="Raleway" pitchFamily="2" charset="0"/>
            </a:endParaRPr>
          </a:p>
        </p:txBody>
      </p:sp>
    </p:spTree>
    <p:extLst>
      <p:ext uri="{BB962C8B-B14F-4D97-AF65-F5344CB8AC3E}">
        <p14:creationId xmlns:p14="http://schemas.microsoft.com/office/powerpoint/2010/main" val="405777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05200" y="463587"/>
            <a:ext cx="5875382" cy="721499"/>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200" b="1">
                <a:solidFill>
                  <a:srgbClr val="319B31"/>
                </a:solidFill>
                <a:latin typeface="Raleway" panose="020B0503030101060003" pitchFamily="34" charset="0"/>
                <a:cs typeface="Arial" panose="020B0604020202020204" pitchFamily="34" charset="0"/>
              </a:rPr>
              <a:t>About surveys and sampling</a:t>
            </a:r>
            <a:endParaRPr lang="en-GB" sz="32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a:solidFill>
                  <a:srgbClr val="1E5A71"/>
                </a:solidFill>
                <a:latin typeface="Raleway" panose="020B0503030101060003"/>
                <a:ea typeface="Calibri"/>
                <a:cs typeface="Calibri"/>
              </a:rPr>
              <a:t>All surveys, even the census, are </a:t>
            </a:r>
            <a:r>
              <a:rPr lang="en-US" sz="2000" b="1">
                <a:solidFill>
                  <a:srgbClr val="1E5A71"/>
                </a:solidFill>
                <a:latin typeface="Raleway" panose="020B0503030101060003"/>
                <a:ea typeface="Calibri"/>
                <a:cs typeface="Calibri"/>
              </a:rPr>
              <a:t>estimates</a:t>
            </a:r>
            <a:r>
              <a:rPr lang="en-US" sz="2000">
                <a:solidFill>
                  <a:srgbClr val="1E5A71"/>
                </a:solidFill>
                <a:latin typeface="Raleway" panose="020B0503030101060003"/>
                <a:ea typeface="Calibri"/>
                <a:cs typeface="Calibri"/>
              </a:rPr>
              <a:t>. They are also </a:t>
            </a:r>
            <a:r>
              <a:rPr lang="en-US" sz="2000" b="1">
                <a:solidFill>
                  <a:srgbClr val="1E5A71"/>
                </a:solidFill>
                <a:latin typeface="Raleway" panose="020B0503030101060003"/>
                <a:ea typeface="Calibri"/>
                <a:cs typeface="Calibri"/>
              </a:rPr>
              <a:t>snapshots</a:t>
            </a:r>
            <a:r>
              <a:rPr lang="en-US" sz="2000">
                <a:solidFill>
                  <a:srgbClr val="1E5A71"/>
                </a:solidFill>
                <a:latin typeface="Raleway" panose="020B0503030101060003"/>
                <a:ea typeface="Calibri"/>
                <a:cs typeface="Calibri"/>
              </a:rPr>
              <a:t> at that time, and things can change.</a:t>
            </a:r>
          </a:p>
          <a:p>
            <a:pPr>
              <a:lnSpc>
                <a:spcPct val="100000"/>
              </a:lnSpc>
              <a:spcBef>
                <a:spcPts val="600"/>
              </a:spcBef>
            </a:pPr>
            <a:r>
              <a:rPr lang="en-GB" sz="2000">
                <a:solidFill>
                  <a:srgbClr val="1E5A71"/>
                </a:solidFill>
                <a:latin typeface="Raleway" panose="020B0503030101060003"/>
                <a:cs typeface="Calibri"/>
              </a:rPr>
              <a:t>The ARS uses sampling. Surveys using </a:t>
            </a:r>
            <a:r>
              <a:rPr lang="en-GB" sz="2000" b="1">
                <a:solidFill>
                  <a:srgbClr val="1E5A71"/>
                </a:solidFill>
                <a:latin typeface="Raleway" panose="020B0503030101060003"/>
                <a:cs typeface="Calibri"/>
              </a:rPr>
              <a:t>sampling</a:t>
            </a:r>
            <a:r>
              <a:rPr lang="en-GB" sz="2000">
                <a:solidFill>
                  <a:srgbClr val="1E5A71"/>
                </a:solidFill>
                <a:latin typeface="Raleway" panose="020B0503030101060003"/>
                <a:cs typeface="Calibri"/>
              </a:rPr>
              <a:t> are estimates of the results that we would get if we asked the same questions to every Tower Hamlets resident.</a:t>
            </a:r>
          </a:p>
          <a:p>
            <a:pPr>
              <a:lnSpc>
                <a:spcPct val="100000"/>
              </a:lnSpc>
              <a:spcBef>
                <a:spcPts val="600"/>
              </a:spcBef>
            </a:pPr>
            <a:r>
              <a:rPr lang="en-GB" sz="2000">
                <a:solidFill>
                  <a:srgbClr val="1E5A71"/>
                </a:solidFill>
                <a:latin typeface="Raleway" panose="020B0503030101060003"/>
                <a:cs typeface="Calibri"/>
              </a:rPr>
              <a:t>The concept of </a:t>
            </a:r>
            <a:r>
              <a:rPr lang="en-GB" sz="2000" b="1">
                <a:solidFill>
                  <a:srgbClr val="1E5A71"/>
                </a:solidFill>
                <a:latin typeface="Raleway" panose="020B0503030101060003"/>
                <a:cs typeface="Calibri"/>
              </a:rPr>
              <a:t>statistical reliability</a:t>
            </a:r>
            <a:r>
              <a:rPr lang="en-GB" sz="2000">
                <a:solidFill>
                  <a:srgbClr val="1E5A71"/>
                </a:solidFill>
                <a:latin typeface="Raleway" panose="020B0503030101060003"/>
                <a:cs typeface="Calibri"/>
              </a:rPr>
              <a:t> is based on how confident we are that the sample of individuals we interviewed is representative of the general population.</a:t>
            </a:r>
          </a:p>
          <a:p>
            <a:pPr>
              <a:lnSpc>
                <a:spcPct val="100000"/>
              </a:lnSpc>
              <a:spcBef>
                <a:spcPts val="600"/>
              </a:spcBef>
            </a:pPr>
            <a:r>
              <a:rPr lang="en-GB" sz="2000">
                <a:solidFill>
                  <a:srgbClr val="1E5A71"/>
                </a:solidFill>
                <a:latin typeface="Raleway" panose="020B0503030101060003"/>
                <a:cs typeface="Calibri"/>
              </a:rPr>
              <a:t>Statistical significance and interpretation of survey data. All figures presented in the ARS are </a:t>
            </a:r>
            <a:r>
              <a:rPr lang="en-GB" sz="2000" b="1">
                <a:solidFill>
                  <a:srgbClr val="1E5A71"/>
                </a:solidFill>
                <a:latin typeface="Raleway" panose="020B0503030101060003"/>
                <a:cs typeface="Calibri"/>
              </a:rPr>
              <a:t>estimates</a:t>
            </a:r>
            <a:r>
              <a:rPr lang="en-GB" sz="2000">
                <a:solidFill>
                  <a:srgbClr val="1E5A71"/>
                </a:solidFill>
                <a:latin typeface="Raleway" panose="020B0503030101060003"/>
                <a:cs typeface="Calibri"/>
              </a:rPr>
              <a:t>, not precise measures. As such, they have a degree of sampling variability attached to them. The concept of ‘statistical significance’ is used here to highlight those differences that are likely to reflect real differences (or changes over time), as opposed to those which may be simply reflecting the sampling variability which comes with estimates.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4</a:t>
            </a:fld>
            <a:endParaRPr lang="en-GB">
              <a:solidFill>
                <a:srgbClr val="1E5A71"/>
              </a:solidFill>
              <a:latin typeface="Raleway" pitchFamily="2" charset="0"/>
            </a:endParaRPr>
          </a:p>
        </p:txBody>
      </p:sp>
    </p:spTree>
    <p:extLst>
      <p:ext uri="{BB962C8B-B14F-4D97-AF65-F5344CB8AC3E}">
        <p14:creationId xmlns:p14="http://schemas.microsoft.com/office/powerpoint/2010/main" val="871985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89761"/>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Geography – special analysis</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pic>
        <p:nvPicPr>
          <p:cNvPr id="3" name="Picture 2" descr="Tower Hamlets ward by geographical grouping">
            <a:extLst>
              <a:ext uri="{FF2B5EF4-FFF2-40B4-BE49-F238E27FC236}">
                <a16:creationId xmlns:a16="http://schemas.microsoft.com/office/drawing/2014/main" id="{669B20B1-426C-B24B-2D4D-71A3C8B42ECB}"/>
              </a:ext>
            </a:extLst>
          </p:cNvPr>
          <p:cNvPicPr>
            <a:picLocks noChangeAspect="1"/>
          </p:cNvPicPr>
          <p:nvPr/>
        </p:nvPicPr>
        <p:blipFill rotWithShape="1">
          <a:blip r:embed="rId4">
            <a:extLst>
              <a:ext uri="{28A0092B-C50C-407E-A947-70E740481C1C}">
                <a14:useLocalDpi xmlns:a14="http://schemas.microsoft.com/office/drawing/2010/main" val="0"/>
              </a:ext>
            </a:extLst>
          </a:blip>
          <a:srcRect l="2502" t="17758" r="2892" b="11020"/>
          <a:stretch/>
        </p:blipFill>
        <p:spPr>
          <a:xfrm>
            <a:off x="365691" y="1285061"/>
            <a:ext cx="4587309" cy="4884398"/>
          </a:xfrm>
          <a:prstGeom prst="rect">
            <a:avLst/>
          </a:prstGeom>
        </p:spPr>
      </p:pic>
      <p:graphicFrame>
        <p:nvGraphicFramePr>
          <p:cNvPr id="15" name="Content Placeholder 6" descr="Table showing Tower Hamlets wards by geographical grouping">
            <a:extLst>
              <a:ext uri="{FF2B5EF4-FFF2-40B4-BE49-F238E27FC236}">
                <a16:creationId xmlns:a16="http://schemas.microsoft.com/office/drawing/2014/main" id="{6ED7CDF2-08CB-7BD5-4FD2-1A99D0379AFB}"/>
              </a:ext>
            </a:extLst>
          </p:cNvPr>
          <p:cNvGraphicFramePr>
            <a:graphicFrameLocks/>
          </p:cNvGraphicFramePr>
          <p:nvPr>
            <p:extLst>
              <p:ext uri="{D42A27DB-BD31-4B8C-83A1-F6EECF244321}">
                <p14:modId xmlns:p14="http://schemas.microsoft.com/office/powerpoint/2010/main" val="2259078163"/>
              </p:ext>
            </p:extLst>
          </p:nvPr>
        </p:nvGraphicFramePr>
        <p:xfrm>
          <a:off x="5207900" y="1278460"/>
          <a:ext cx="4587309" cy="4679994"/>
        </p:xfrm>
        <a:graphic>
          <a:graphicData uri="http://schemas.openxmlformats.org/drawingml/2006/table">
            <a:tbl>
              <a:tblPr firstRow="1">
                <a:tableStyleId>{BC89EF96-8CEA-46FF-86C4-4CE0E7609802}</a:tableStyleId>
              </a:tblPr>
              <a:tblGrid>
                <a:gridCol w="2721747">
                  <a:extLst>
                    <a:ext uri="{9D8B030D-6E8A-4147-A177-3AD203B41FA5}">
                      <a16:colId xmlns:a16="http://schemas.microsoft.com/office/drawing/2014/main" val="457438826"/>
                    </a:ext>
                  </a:extLst>
                </a:gridCol>
                <a:gridCol w="932781">
                  <a:extLst>
                    <a:ext uri="{9D8B030D-6E8A-4147-A177-3AD203B41FA5}">
                      <a16:colId xmlns:a16="http://schemas.microsoft.com/office/drawing/2014/main" val="1036765705"/>
                    </a:ext>
                  </a:extLst>
                </a:gridCol>
                <a:gridCol w="932781">
                  <a:extLst>
                    <a:ext uri="{9D8B030D-6E8A-4147-A177-3AD203B41FA5}">
                      <a16:colId xmlns:a16="http://schemas.microsoft.com/office/drawing/2014/main" val="1430283949"/>
                    </a:ext>
                  </a:extLst>
                </a:gridCol>
              </a:tblGrid>
              <a:tr h="218034">
                <a:tc>
                  <a:txBody>
                    <a:bodyPr/>
                    <a:lstStyle/>
                    <a:p>
                      <a:pPr algn="ctr" fontAlgn="b"/>
                      <a:r>
                        <a:rPr lang="en-GB" sz="1200" b="1" u="none" strike="noStrike" dirty="0">
                          <a:solidFill>
                            <a:schemeClr val="tx1"/>
                          </a:solidFill>
                          <a:effectLst/>
                          <a:latin typeface="Raleway" pitchFamily="2" charset="0"/>
                        </a:rPr>
                        <a:t>Ward Name </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algn="ctr" fontAlgn="b"/>
                      <a:r>
                        <a:rPr lang="en-GB" sz="1200" b="1" u="none" strike="noStrike">
                          <a:solidFill>
                            <a:schemeClr val="tx1"/>
                          </a:solidFill>
                          <a:effectLst/>
                          <a:latin typeface="Raleway" pitchFamily="2" charset="0"/>
                        </a:rPr>
                        <a:t>Completes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algn="ctr" fontAlgn="b"/>
                      <a:r>
                        <a:rPr lang="en-GB" sz="1200" b="1" i="0" u="none" strike="noStrike">
                          <a:solidFill>
                            <a:schemeClr val="tx1"/>
                          </a:solidFill>
                          <a:effectLst/>
                          <a:latin typeface="Raleway" pitchFamily="2" charset="0"/>
                        </a:rPr>
                        <a:t>N/S/E/W</a:t>
                      </a:r>
                    </a:p>
                  </a:txBody>
                  <a:tcPr marL="5159" marR="5159" marT="5159" marB="0" anchor="ctr">
                    <a:noFill/>
                  </a:tcPr>
                </a:tc>
                <a:extLst>
                  <a:ext uri="{0D108BD9-81ED-4DB2-BD59-A6C34878D82A}">
                    <a16:rowId xmlns:a16="http://schemas.microsoft.com/office/drawing/2014/main" val="3134896047"/>
                  </a:ext>
                </a:extLst>
              </a:tr>
              <a:tr h="223098">
                <a:tc>
                  <a:txBody>
                    <a:bodyPr/>
                    <a:lstStyle/>
                    <a:p>
                      <a:pPr algn="ctr" fontAlgn="b"/>
                      <a:r>
                        <a:rPr lang="en-GB" sz="1200" b="1" u="none" strike="noStrike" dirty="0">
                          <a:solidFill>
                            <a:schemeClr val="tx1"/>
                          </a:solidFill>
                          <a:effectLst/>
                          <a:latin typeface="Raleway" pitchFamily="2" charset="0"/>
                        </a:rPr>
                        <a:t>Bethnal Green East (Bethnal Green)</a:t>
                      </a:r>
                      <a:endParaRPr lang="en-GB" sz="1200" b="1" i="0" u="none" strike="noStrike" dirty="0">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76</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2852133894"/>
                  </a:ext>
                </a:extLst>
              </a:tr>
              <a:tr h="223098">
                <a:tc>
                  <a:txBody>
                    <a:bodyPr/>
                    <a:lstStyle/>
                    <a:p>
                      <a:pPr algn="ctr" fontAlgn="b"/>
                      <a:r>
                        <a:rPr lang="en-GB" sz="1200" b="1" u="none" strike="noStrike">
                          <a:solidFill>
                            <a:schemeClr val="tx1"/>
                          </a:solidFill>
                          <a:effectLst/>
                          <a:latin typeface="Raleway" pitchFamily="2" charset="0"/>
                        </a:rPr>
                        <a:t>Bethnal Green West (St Peter’s)</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70</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3316406814"/>
                  </a:ext>
                </a:extLst>
              </a:tr>
              <a:tr h="223098">
                <a:tc>
                  <a:txBody>
                    <a:bodyPr/>
                    <a:lstStyle/>
                    <a:p>
                      <a:pPr algn="ctr" fontAlgn="b"/>
                      <a:r>
                        <a:rPr lang="en-GB" sz="1200" b="1" u="none" strike="noStrike">
                          <a:solidFill>
                            <a:schemeClr val="tx1"/>
                          </a:solidFill>
                          <a:effectLst/>
                          <a:latin typeface="Raleway" pitchFamily="2" charset="0"/>
                        </a:rPr>
                        <a:t>Blackwall &amp; Cubitt Town</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81</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660137745"/>
                  </a:ext>
                </a:extLst>
              </a:tr>
              <a:tr h="223098">
                <a:tc>
                  <a:txBody>
                    <a:bodyPr/>
                    <a:lstStyle/>
                    <a:p>
                      <a:pPr algn="ctr" fontAlgn="b"/>
                      <a:r>
                        <a:rPr lang="en-GB" sz="1200" b="1" u="none" strike="noStrike">
                          <a:solidFill>
                            <a:schemeClr val="tx1"/>
                          </a:solidFill>
                          <a:effectLst/>
                          <a:latin typeface="Raleway" pitchFamily="2" charset="0"/>
                        </a:rPr>
                        <a:t>Bow East</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71</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602690652"/>
                  </a:ext>
                </a:extLst>
              </a:tr>
              <a:tr h="223098">
                <a:tc>
                  <a:txBody>
                    <a:bodyPr/>
                    <a:lstStyle/>
                    <a:p>
                      <a:pPr algn="ctr" fontAlgn="b"/>
                      <a:r>
                        <a:rPr lang="en-GB" sz="1200" b="1" u="none" strike="noStrike">
                          <a:solidFill>
                            <a:schemeClr val="tx1"/>
                          </a:solidFill>
                          <a:effectLst/>
                          <a:latin typeface="Raleway" pitchFamily="2" charset="0"/>
                        </a:rPr>
                        <a:t>Bow West</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50</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3355481869"/>
                  </a:ext>
                </a:extLst>
              </a:tr>
              <a:tr h="223098">
                <a:tc>
                  <a:txBody>
                    <a:bodyPr/>
                    <a:lstStyle/>
                    <a:p>
                      <a:pPr algn="ctr" fontAlgn="b"/>
                      <a:r>
                        <a:rPr lang="en-GB" sz="1200" b="1" u="none" strike="noStrike" dirty="0">
                          <a:solidFill>
                            <a:schemeClr val="tx1"/>
                          </a:solidFill>
                          <a:effectLst/>
                          <a:latin typeface="Raleway" pitchFamily="2" charset="0"/>
                        </a:rPr>
                        <a:t>Bromley North</a:t>
                      </a:r>
                      <a:endParaRPr lang="en-GB" sz="1200" b="1" i="0" u="none" strike="noStrike" dirty="0">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40</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2553618666"/>
                  </a:ext>
                </a:extLst>
              </a:tr>
              <a:tr h="223098">
                <a:tc>
                  <a:txBody>
                    <a:bodyPr/>
                    <a:lstStyle/>
                    <a:p>
                      <a:pPr algn="ctr" fontAlgn="b"/>
                      <a:r>
                        <a:rPr lang="en-GB" sz="1200" b="1" u="none" strike="noStrike">
                          <a:solidFill>
                            <a:schemeClr val="tx1"/>
                          </a:solidFill>
                          <a:effectLst/>
                          <a:latin typeface="Raleway" pitchFamily="2" charset="0"/>
                        </a:rPr>
                        <a:t>Bromley South</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54</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697945763"/>
                  </a:ext>
                </a:extLst>
              </a:tr>
              <a:tr h="223098">
                <a:tc>
                  <a:txBody>
                    <a:bodyPr/>
                    <a:lstStyle/>
                    <a:p>
                      <a:pPr algn="ctr" fontAlgn="b"/>
                      <a:r>
                        <a:rPr lang="en-GB" sz="1200" b="1" u="none" strike="noStrike">
                          <a:solidFill>
                            <a:schemeClr val="tx1"/>
                          </a:solidFill>
                          <a:effectLst/>
                          <a:latin typeface="Raleway" pitchFamily="2" charset="0"/>
                        </a:rPr>
                        <a:t>Canary Wharf</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66</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3781974310"/>
                  </a:ext>
                </a:extLst>
              </a:tr>
              <a:tr h="223098">
                <a:tc>
                  <a:txBody>
                    <a:bodyPr/>
                    <a:lstStyle/>
                    <a:p>
                      <a:pPr algn="ctr" fontAlgn="b"/>
                      <a:r>
                        <a:rPr lang="en-GB" sz="1200" b="1" u="none" strike="noStrike">
                          <a:solidFill>
                            <a:schemeClr val="tx1"/>
                          </a:solidFill>
                          <a:effectLst/>
                          <a:latin typeface="Raleway" pitchFamily="2" charset="0"/>
                        </a:rPr>
                        <a:t>Island Gardens</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55</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3190424244"/>
                  </a:ext>
                </a:extLst>
              </a:tr>
              <a:tr h="223098">
                <a:tc>
                  <a:txBody>
                    <a:bodyPr/>
                    <a:lstStyle/>
                    <a:p>
                      <a:pPr algn="ctr" fontAlgn="b"/>
                      <a:r>
                        <a:rPr lang="en-GB" sz="1200" b="1" u="none" strike="noStrike" dirty="0">
                          <a:solidFill>
                            <a:schemeClr val="tx1"/>
                          </a:solidFill>
                          <a:effectLst/>
                          <a:latin typeface="Raleway" pitchFamily="2" charset="0"/>
                        </a:rPr>
                        <a:t>Lansbury</a:t>
                      </a:r>
                      <a:endParaRPr lang="en-GB" sz="1200" b="1" i="0" u="none" strike="noStrike" dirty="0">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83</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2480586262"/>
                  </a:ext>
                </a:extLst>
              </a:tr>
              <a:tr h="223098">
                <a:tc>
                  <a:txBody>
                    <a:bodyPr/>
                    <a:lstStyle/>
                    <a:p>
                      <a:pPr algn="ctr" fontAlgn="b"/>
                      <a:r>
                        <a:rPr lang="en-GB" sz="1200" b="1" u="none" strike="noStrike" dirty="0">
                          <a:solidFill>
                            <a:schemeClr val="tx1"/>
                          </a:solidFill>
                          <a:effectLst/>
                          <a:latin typeface="Raleway" pitchFamily="2" charset="0"/>
                        </a:rPr>
                        <a:t>Limehouse</a:t>
                      </a:r>
                      <a:endParaRPr lang="en-GB" sz="1200" b="1" i="0" u="none" strike="noStrike" dirty="0">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25</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598067384"/>
                  </a:ext>
                </a:extLst>
              </a:tr>
              <a:tr h="223098">
                <a:tc>
                  <a:txBody>
                    <a:bodyPr/>
                    <a:lstStyle/>
                    <a:p>
                      <a:pPr algn="ctr" fontAlgn="b"/>
                      <a:r>
                        <a:rPr lang="en-GB" sz="1200" b="1" u="none" strike="noStrike" dirty="0">
                          <a:solidFill>
                            <a:schemeClr val="tx1"/>
                          </a:solidFill>
                          <a:effectLst/>
                          <a:latin typeface="Raleway" pitchFamily="2" charset="0"/>
                        </a:rPr>
                        <a:t>Mile End</a:t>
                      </a:r>
                      <a:endParaRPr lang="en-GB" sz="1200" b="1" i="0" u="none" strike="noStrike" dirty="0">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70</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3318265315"/>
                  </a:ext>
                </a:extLst>
              </a:tr>
              <a:tr h="223098">
                <a:tc>
                  <a:txBody>
                    <a:bodyPr/>
                    <a:lstStyle/>
                    <a:p>
                      <a:pPr algn="ctr" fontAlgn="b"/>
                      <a:r>
                        <a:rPr lang="en-GB" sz="1200" b="1" u="none" strike="noStrike" dirty="0">
                          <a:solidFill>
                            <a:schemeClr val="tx1"/>
                          </a:solidFill>
                          <a:effectLst/>
                          <a:latin typeface="Raleway" pitchFamily="2" charset="0"/>
                        </a:rPr>
                        <a:t>Poplar</a:t>
                      </a:r>
                      <a:endParaRPr lang="en-GB" sz="1200" b="1" i="0" u="none" strike="noStrike" dirty="0">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26</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1713852970"/>
                  </a:ext>
                </a:extLst>
              </a:tr>
              <a:tr h="223098">
                <a:tc>
                  <a:txBody>
                    <a:bodyPr/>
                    <a:lstStyle/>
                    <a:p>
                      <a:pPr algn="ctr" fontAlgn="b"/>
                      <a:r>
                        <a:rPr lang="en-GB" sz="1200" b="1" u="none" strike="noStrike">
                          <a:solidFill>
                            <a:schemeClr val="tx1"/>
                          </a:solidFill>
                          <a:effectLst/>
                          <a:latin typeface="Raleway" pitchFamily="2" charset="0"/>
                        </a:rPr>
                        <a:t>Shadwell</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245082450"/>
                  </a:ext>
                </a:extLst>
              </a:tr>
              <a:tr h="223098">
                <a:tc>
                  <a:txBody>
                    <a:bodyPr/>
                    <a:lstStyle/>
                    <a:p>
                      <a:pPr algn="ctr" fontAlgn="b"/>
                      <a:r>
                        <a:rPr lang="en-GB" sz="1200" b="1" u="none" strike="noStrike">
                          <a:solidFill>
                            <a:schemeClr val="tx1"/>
                          </a:solidFill>
                          <a:effectLst/>
                          <a:latin typeface="Raleway" pitchFamily="2" charset="0"/>
                        </a:rPr>
                        <a:t>Spitalfields &amp; Banglatown</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3842310051"/>
                  </a:ext>
                </a:extLst>
              </a:tr>
              <a:tr h="223098">
                <a:tc>
                  <a:txBody>
                    <a:bodyPr/>
                    <a:lstStyle/>
                    <a:p>
                      <a:pPr algn="ctr" fontAlgn="b"/>
                      <a:r>
                        <a:rPr lang="en-GB" sz="1200" b="1" u="none" strike="noStrike">
                          <a:solidFill>
                            <a:schemeClr val="tx1"/>
                          </a:solidFill>
                          <a:effectLst/>
                          <a:latin typeface="Raleway" pitchFamily="2" charset="0"/>
                        </a:rPr>
                        <a:t>St Dunstan's</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54</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1851827847"/>
                  </a:ext>
                </a:extLst>
              </a:tr>
              <a:tr h="223098">
                <a:tc>
                  <a:txBody>
                    <a:bodyPr/>
                    <a:lstStyle/>
                    <a:p>
                      <a:pPr algn="ctr" fontAlgn="b"/>
                      <a:r>
                        <a:rPr lang="en-GB" sz="1200" b="1" u="none" strike="noStrike">
                          <a:solidFill>
                            <a:schemeClr val="tx1"/>
                          </a:solidFill>
                          <a:effectLst/>
                          <a:latin typeface="Raleway" pitchFamily="2" charset="0"/>
                        </a:rPr>
                        <a:t>St Katharine's &amp; Wapping</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46</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567448742"/>
                  </a:ext>
                </a:extLst>
              </a:tr>
              <a:tr h="223098">
                <a:tc>
                  <a:txBody>
                    <a:bodyPr/>
                    <a:lstStyle/>
                    <a:p>
                      <a:pPr algn="ctr" fontAlgn="b"/>
                      <a:r>
                        <a:rPr lang="en-GB" sz="1200" b="1" u="none" strike="noStrike">
                          <a:solidFill>
                            <a:schemeClr val="tx1"/>
                          </a:solidFill>
                          <a:effectLst/>
                          <a:latin typeface="Raleway" pitchFamily="2" charset="0"/>
                        </a:rPr>
                        <a:t>Stepney Green</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231618837"/>
                  </a:ext>
                </a:extLst>
              </a:tr>
              <a:tr h="223098">
                <a:tc>
                  <a:txBody>
                    <a:bodyPr/>
                    <a:lstStyle/>
                    <a:p>
                      <a:pPr algn="ctr" fontAlgn="b"/>
                      <a:r>
                        <a:rPr lang="en-GB" sz="1200" b="1" u="none" strike="noStrike">
                          <a:solidFill>
                            <a:schemeClr val="tx1"/>
                          </a:solidFill>
                          <a:effectLst/>
                          <a:latin typeface="Raleway" pitchFamily="2" charset="0"/>
                        </a:rPr>
                        <a:t>Weavers</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48</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2353080967"/>
                  </a:ext>
                </a:extLst>
              </a:tr>
              <a:tr h="223098">
                <a:tc>
                  <a:txBody>
                    <a:bodyPr/>
                    <a:lstStyle/>
                    <a:p>
                      <a:pPr algn="ctr" fontAlgn="b"/>
                      <a:r>
                        <a:rPr lang="en-GB" sz="1200" b="1" u="none" strike="noStrike">
                          <a:solidFill>
                            <a:schemeClr val="tx1"/>
                          </a:solidFill>
                          <a:effectLst/>
                          <a:latin typeface="Raleway" pitchFamily="2" charset="0"/>
                        </a:rPr>
                        <a:t>Whitechapel</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3444217142"/>
                  </a:ext>
                </a:extLst>
              </a:tr>
            </a:tbl>
          </a:graphicData>
        </a:graphic>
      </p:graphicFrame>
      <p:sp>
        <p:nvSpPr>
          <p:cNvPr id="11" name="Content Placeholder 9">
            <a:extLst>
              <a:ext uri="{FF2B5EF4-FFF2-40B4-BE49-F238E27FC236}">
                <a16:creationId xmlns:a16="http://schemas.microsoft.com/office/drawing/2014/main" id="{C5514C10-4FB0-B6D9-F5E4-42C81EF491C6}"/>
              </a:ext>
            </a:extLst>
          </p:cNvPr>
          <p:cNvSpPr txBox="1">
            <a:spLocks/>
          </p:cNvSpPr>
          <p:nvPr/>
        </p:nvSpPr>
        <p:spPr>
          <a:xfrm>
            <a:off x="68424" y="5990501"/>
            <a:ext cx="9370829" cy="7791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Raleway" pitchFamily="2" charset="0"/>
              </a:rPr>
              <a:t>In order to analyse the data at more statistically robust geographies, wards have been grouped into four localities (North, South, East and West) as per the map.</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dirty="0" smtClean="0"/>
              <a:pPr/>
              <a:t>40</a:t>
            </a:fld>
            <a:endParaRPr lang="en-GB">
              <a:solidFill>
                <a:srgbClr val="1E5A71"/>
              </a:solidFill>
              <a:latin typeface="Raleway" pitchFamily="2" charset="0"/>
            </a:endParaRPr>
          </a:p>
        </p:txBody>
      </p:sp>
    </p:spTree>
    <p:extLst>
      <p:ext uri="{BB962C8B-B14F-4D97-AF65-F5344CB8AC3E}">
        <p14:creationId xmlns:p14="http://schemas.microsoft.com/office/powerpoint/2010/main" val="1003416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89761"/>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dirty="0">
                <a:solidFill>
                  <a:srgbClr val="319B31"/>
                </a:solidFill>
                <a:latin typeface="Raleway" panose="020B0503030101060003" pitchFamily="34" charset="0"/>
                <a:cs typeface="Arial" panose="020B0604020202020204" pitchFamily="34" charset="0"/>
              </a:rPr>
              <a:t>Geography – special analysis (</a:t>
            </a:r>
            <a:r>
              <a:rPr lang="en-GB" sz="2800" b="1" dirty="0" err="1">
                <a:solidFill>
                  <a:srgbClr val="319B31"/>
                </a:solidFill>
                <a:latin typeface="Raleway" panose="020B0503030101060003" pitchFamily="34" charset="0"/>
                <a:cs typeface="Arial" panose="020B0604020202020204" pitchFamily="34" charset="0"/>
              </a:rPr>
              <a:t>cont</a:t>
            </a:r>
            <a:r>
              <a:rPr lang="en-GB" sz="2800" b="1" dirty="0">
                <a:solidFill>
                  <a:srgbClr val="319B31"/>
                </a:solidFill>
                <a:latin typeface="Raleway" panose="020B0503030101060003" pitchFamily="34" charset="0"/>
                <a:cs typeface="Arial" panose="020B0604020202020204" pitchFamily="34" charset="0"/>
              </a:rPr>
              <a:t>)</a:t>
            </a:r>
          </a:p>
          <a:p>
            <a:pPr defTabSz="742969">
              <a:defRPr/>
            </a:pPr>
            <a:endParaRPr lang="en-GB" sz="1600" dirty="0">
              <a:solidFill>
                <a:srgbClr val="319B31"/>
              </a:solidFill>
              <a:latin typeface="Raleway" panose="020B0503030101060003" pitchFamily="34" charset="0"/>
              <a:cs typeface="Arial" panose="020B0604020202020204" pitchFamily="34" charset="0"/>
            </a:endParaRPr>
          </a:p>
        </p:txBody>
      </p:sp>
      <p:pic>
        <p:nvPicPr>
          <p:cNvPr id="7" name="Picture 6" descr="A map of Tower Hamlets with all the wards in the borough">
            <a:extLst>
              <a:ext uri="{FF2B5EF4-FFF2-40B4-BE49-F238E27FC236}">
                <a16:creationId xmlns:a16="http://schemas.microsoft.com/office/drawing/2014/main" id="{14D2782F-0C7A-2E63-E5E5-BA781FB03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02" y="1278460"/>
            <a:ext cx="4388098" cy="4788217"/>
          </a:xfrm>
          <a:prstGeom prst="rect">
            <a:avLst/>
          </a:prstGeom>
        </p:spPr>
      </p:pic>
      <p:graphicFrame>
        <p:nvGraphicFramePr>
          <p:cNvPr id="15" name="Content Placeholder 6" descr="Table showing Tower Hamlets wards by geographical grouping">
            <a:extLst>
              <a:ext uri="{FF2B5EF4-FFF2-40B4-BE49-F238E27FC236}">
                <a16:creationId xmlns:a16="http://schemas.microsoft.com/office/drawing/2014/main" id="{6ED7CDF2-08CB-7BD5-4FD2-1A99D0379AFB}"/>
              </a:ext>
            </a:extLst>
          </p:cNvPr>
          <p:cNvGraphicFramePr>
            <a:graphicFrameLocks/>
          </p:cNvGraphicFramePr>
          <p:nvPr>
            <p:extLst>
              <p:ext uri="{D42A27DB-BD31-4B8C-83A1-F6EECF244321}">
                <p14:modId xmlns:p14="http://schemas.microsoft.com/office/powerpoint/2010/main" val="764335015"/>
              </p:ext>
            </p:extLst>
          </p:nvPr>
        </p:nvGraphicFramePr>
        <p:xfrm>
          <a:off x="5207900" y="1278460"/>
          <a:ext cx="4587309" cy="4679994"/>
        </p:xfrm>
        <a:graphic>
          <a:graphicData uri="http://schemas.openxmlformats.org/drawingml/2006/table">
            <a:tbl>
              <a:tblPr firstRow="1">
                <a:tableStyleId>{BC89EF96-8CEA-46FF-86C4-4CE0E7609802}</a:tableStyleId>
              </a:tblPr>
              <a:tblGrid>
                <a:gridCol w="2721747">
                  <a:extLst>
                    <a:ext uri="{9D8B030D-6E8A-4147-A177-3AD203B41FA5}">
                      <a16:colId xmlns:a16="http://schemas.microsoft.com/office/drawing/2014/main" val="457438826"/>
                    </a:ext>
                  </a:extLst>
                </a:gridCol>
                <a:gridCol w="932781">
                  <a:extLst>
                    <a:ext uri="{9D8B030D-6E8A-4147-A177-3AD203B41FA5}">
                      <a16:colId xmlns:a16="http://schemas.microsoft.com/office/drawing/2014/main" val="1036765705"/>
                    </a:ext>
                  </a:extLst>
                </a:gridCol>
                <a:gridCol w="932781">
                  <a:extLst>
                    <a:ext uri="{9D8B030D-6E8A-4147-A177-3AD203B41FA5}">
                      <a16:colId xmlns:a16="http://schemas.microsoft.com/office/drawing/2014/main" val="1430283949"/>
                    </a:ext>
                  </a:extLst>
                </a:gridCol>
              </a:tblGrid>
              <a:tr h="218034">
                <a:tc>
                  <a:txBody>
                    <a:bodyPr/>
                    <a:lstStyle/>
                    <a:p>
                      <a:pPr algn="ctr" fontAlgn="b"/>
                      <a:r>
                        <a:rPr lang="en-GB" sz="1200" b="1" u="none" strike="noStrike" dirty="0">
                          <a:solidFill>
                            <a:schemeClr val="tx1"/>
                          </a:solidFill>
                          <a:effectLst/>
                          <a:latin typeface="Raleway" pitchFamily="2" charset="0"/>
                        </a:rPr>
                        <a:t>Ward Name </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algn="ctr" fontAlgn="b"/>
                      <a:r>
                        <a:rPr lang="en-GB" sz="1200" b="1" u="none" strike="noStrike">
                          <a:solidFill>
                            <a:schemeClr val="tx1"/>
                          </a:solidFill>
                          <a:effectLst/>
                          <a:latin typeface="Raleway" pitchFamily="2" charset="0"/>
                        </a:rPr>
                        <a:t>Completes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algn="ctr" fontAlgn="b"/>
                      <a:r>
                        <a:rPr lang="en-GB" sz="1200" b="1" i="0" u="none" strike="noStrike">
                          <a:solidFill>
                            <a:schemeClr val="tx1"/>
                          </a:solidFill>
                          <a:effectLst/>
                          <a:latin typeface="Raleway" pitchFamily="2" charset="0"/>
                        </a:rPr>
                        <a:t>N/S/E/W</a:t>
                      </a:r>
                    </a:p>
                  </a:txBody>
                  <a:tcPr marL="5159" marR="5159" marT="5159" marB="0" anchor="ctr">
                    <a:noFill/>
                  </a:tcPr>
                </a:tc>
                <a:extLst>
                  <a:ext uri="{0D108BD9-81ED-4DB2-BD59-A6C34878D82A}">
                    <a16:rowId xmlns:a16="http://schemas.microsoft.com/office/drawing/2014/main" val="3134896047"/>
                  </a:ext>
                </a:extLst>
              </a:tr>
              <a:tr h="223098">
                <a:tc>
                  <a:txBody>
                    <a:bodyPr/>
                    <a:lstStyle/>
                    <a:p>
                      <a:pPr algn="ctr" fontAlgn="b"/>
                      <a:r>
                        <a:rPr lang="en-GB" sz="1200" b="1" u="none" strike="noStrike" dirty="0">
                          <a:solidFill>
                            <a:schemeClr val="tx1"/>
                          </a:solidFill>
                          <a:effectLst/>
                          <a:latin typeface="Raleway" pitchFamily="2" charset="0"/>
                        </a:rPr>
                        <a:t>Bethnal Green East (Bethnal Green)</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76</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noFill/>
                  </a:tcPr>
                </a:tc>
                <a:extLst>
                  <a:ext uri="{0D108BD9-81ED-4DB2-BD59-A6C34878D82A}">
                    <a16:rowId xmlns:a16="http://schemas.microsoft.com/office/drawing/2014/main" val="2852133894"/>
                  </a:ext>
                </a:extLst>
              </a:tr>
              <a:tr h="223098">
                <a:tc>
                  <a:txBody>
                    <a:bodyPr/>
                    <a:lstStyle/>
                    <a:p>
                      <a:pPr algn="ctr" fontAlgn="b"/>
                      <a:r>
                        <a:rPr lang="en-GB" sz="1200" b="1" u="none" strike="noStrike" dirty="0">
                          <a:solidFill>
                            <a:schemeClr val="tx1"/>
                          </a:solidFill>
                          <a:effectLst/>
                          <a:latin typeface="Raleway" pitchFamily="2" charset="0"/>
                        </a:rPr>
                        <a:t>Bethnal Green West (St Peter’s)</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70</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noFill/>
                  </a:tcPr>
                </a:tc>
                <a:extLst>
                  <a:ext uri="{0D108BD9-81ED-4DB2-BD59-A6C34878D82A}">
                    <a16:rowId xmlns:a16="http://schemas.microsoft.com/office/drawing/2014/main" val="3316406814"/>
                  </a:ext>
                </a:extLst>
              </a:tr>
              <a:tr h="223098">
                <a:tc>
                  <a:txBody>
                    <a:bodyPr/>
                    <a:lstStyle/>
                    <a:p>
                      <a:pPr algn="ctr" fontAlgn="b"/>
                      <a:r>
                        <a:rPr lang="en-GB" sz="1200" b="1" u="none" strike="noStrike">
                          <a:solidFill>
                            <a:schemeClr val="tx1"/>
                          </a:solidFill>
                          <a:effectLst/>
                          <a:latin typeface="Raleway" pitchFamily="2" charset="0"/>
                        </a:rPr>
                        <a:t>Blackwall &amp; Cubitt Town</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81</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noFill/>
                  </a:tcPr>
                </a:tc>
                <a:extLst>
                  <a:ext uri="{0D108BD9-81ED-4DB2-BD59-A6C34878D82A}">
                    <a16:rowId xmlns:a16="http://schemas.microsoft.com/office/drawing/2014/main" val="1660137745"/>
                  </a:ext>
                </a:extLst>
              </a:tr>
              <a:tr h="223098">
                <a:tc>
                  <a:txBody>
                    <a:bodyPr/>
                    <a:lstStyle/>
                    <a:p>
                      <a:pPr algn="ctr" fontAlgn="b"/>
                      <a:r>
                        <a:rPr lang="en-GB" sz="1200" b="1" u="none" strike="noStrike">
                          <a:solidFill>
                            <a:schemeClr val="tx1"/>
                          </a:solidFill>
                          <a:effectLst/>
                          <a:latin typeface="Raleway" pitchFamily="2" charset="0"/>
                        </a:rPr>
                        <a:t>Bow East</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71</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noFill/>
                  </a:tcPr>
                </a:tc>
                <a:extLst>
                  <a:ext uri="{0D108BD9-81ED-4DB2-BD59-A6C34878D82A}">
                    <a16:rowId xmlns:a16="http://schemas.microsoft.com/office/drawing/2014/main" val="602690652"/>
                  </a:ext>
                </a:extLst>
              </a:tr>
              <a:tr h="223098">
                <a:tc>
                  <a:txBody>
                    <a:bodyPr/>
                    <a:lstStyle/>
                    <a:p>
                      <a:pPr algn="ctr" fontAlgn="b"/>
                      <a:r>
                        <a:rPr lang="en-GB" sz="1200" b="1" u="none" strike="noStrike" dirty="0">
                          <a:solidFill>
                            <a:schemeClr val="tx1"/>
                          </a:solidFill>
                          <a:effectLst/>
                          <a:latin typeface="Raleway" pitchFamily="2" charset="0"/>
                        </a:rPr>
                        <a:t>Bow West</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50</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noFill/>
                  </a:tcPr>
                </a:tc>
                <a:extLst>
                  <a:ext uri="{0D108BD9-81ED-4DB2-BD59-A6C34878D82A}">
                    <a16:rowId xmlns:a16="http://schemas.microsoft.com/office/drawing/2014/main" val="3355481869"/>
                  </a:ext>
                </a:extLst>
              </a:tr>
              <a:tr h="223098">
                <a:tc>
                  <a:txBody>
                    <a:bodyPr/>
                    <a:lstStyle/>
                    <a:p>
                      <a:pPr algn="ctr" fontAlgn="b"/>
                      <a:r>
                        <a:rPr lang="en-GB" sz="1200" b="1" u="none" strike="noStrike" dirty="0">
                          <a:solidFill>
                            <a:schemeClr val="tx1"/>
                          </a:solidFill>
                          <a:effectLst/>
                          <a:latin typeface="Raleway" pitchFamily="2" charset="0"/>
                        </a:rPr>
                        <a:t>Bromley North</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40</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noFill/>
                  </a:tcPr>
                </a:tc>
                <a:extLst>
                  <a:ext uri="{0D108BD9-81ED-4DB2-BD59-A6C34878D82A}">
                    <a16:rowId xmlns:a16="http://schemas.microsoft.com/office/drawing/2014/main" val="2553618666"/>
                  </a:ext>
                </a:extLst>
              </a:tr>
              <a:tr h="223098">
                <a:tc>
                  <a:txBody>
                    <a:bodyPr/>
                    <a:lstStyle/>
                    <a:p>
                      <a:pPr algn="ctr" fontAlgn="b"/>
                      <a:r>
                        <a:rPr lang="en-GB" sz="1200" b="1" u="none" strike="noStrike">
                          <a:solidFill>
                            <a:schemeClr val="tx1"/>
                          </a:solidFill>
                          <a:effectLst/>
                          <a:latin typeface="Raleway" pitchFamily="2" charset="0"/>
                        </a:rPr>
                        <a:t>Bromley South</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54</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noFill/>
                  </a:tcPr>
                </a:tc>
                <a:extLst>
                  <a:ext uri="{0D108BD9-81ED-4DB2-BD59-A6C34878D82A}">
                    <a16:rowId xmlns:a16="http://schemas.microsoft.com/office/drawing/2014/main" val="697945763"/>
                  </a:ext>
                </a:extLst>
              </a:tr>
              <a:tr h="223098">
                <a:tc>
                  <a:txBody>
                    <a:bodyPr/>
                    <a:lstStyle/>
                    <a:p>
                      <a:pPr algn="ctr" fontAlgn="b"/>
                      <a:r>
                        <a:rPr lang="en-GB" sz="1200" b="1" u="none" strike="noStrike">
                          <a:solidFill>
                            <a:schemeClr val="tx1"/>
                          </a:solidFill>
                          <a:effectLst/>
                          <a:latin typeface="Raleway" pitchFamily="2" charset="0"/>
                        </a:rPr>
                        <a:t>Canary Wharf</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66</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noFill/>
                  </a:tcPr>
                </a:tc>
                <a:extLst>
                  <a:ext uri="{0D108BD9-81ED-4DB2-BD59-A6C34878D82A}">
                    <a16:rowId xmlns:a16="http://schemas.microsoft.com/office/drawing/2014/main" val="3781974310"/>
                  </a:ext>
                </a:extLst>
              </a:tr>
              <a:tr h="223098">
                <a:tc>
                  <a:txBody>
                    <a:bodyPr/>
                    <a:lstStyle/>
                    <a:p>
                      <a:pPr algn="ctr" fontAlgn="b"/>
                      <a:r>
                        <a:rPr lang="en-GB" sz="1200" b="1" u="none" strike="noStrike">
                          <a:solidFill>
                            <a:schemeClr val="tx1"/>
                          </a:solidFill>
                          <a:effectLst/>
                          <a:latin typeface="Raleway" pitchFamily="2" charset="0"/>
                        </a:rPr>
                        <a:t>Island Gardens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55</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noFill/>
                  </a:tcPr>
                </a:tc>
                <a:extLst>
                  <a:ext uri="{0D108BD9-81ED-4DB2-BD59-A6C34878D82A}">
                    <a16:rowId xmlns:a16="http://schemas.microsoft.com/office/drawing/2014/main" val="3190424244"/>
                  </a:ext>
                </a:extLst>
              </a:tr>
              <a:tr h="223098">
                <a:tc>
                  <a:txBody>
                    <a:bodyPr/>
                    <a:lstStyle/>
                    <a:p>
                      <a:pPr algn="ctr" fontAlgn="b"/>
                      <a:r>
                        <a:rPr lang="en-GB" sz="1200" b="1" u="none" strike="noStrike" dirty="0">
                          <a:solidFill>
                            <a:schemeClr val="tx1"/>
                          </a:solidFill>
                          <a:effectLst/>
                          <a:latin typeface="Raleway" pitchFamily="2" charset="0"/>
                        </a:rPr>
                        <a:t>Lansbury</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83</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noFill/>
                  </a:tcPr>
                </a:tc>
                <a:extLst>
                  <a:ext uri="{0D108BD9-81ED-4DB2-BD59-A6C34878D82A}">
                    <a16:rowId xmlns:a16="http://schemas.microsoft.com/office/drawing/2014/main" val="2480586262"/>
                  </a:ext>
                </a:extLst>
              </a:tr>
              <a:tr h="223098">
                <a:tc>
                  <a:txBody>
                    <a:bodyPr/>
                    <a:lstStyle/>
                    <a:p>
                      <a:pPr algn="ctr" fontAlgn="b"/>
                      <a:r>
                        <a:rPr lang="en-GB" sz="1200" b="1" u="none" strike="noStrike" dirty="0">
                          <a:solidFill>
                            <a:schemeClr val="tx1"/>
                          </a:solidFill>
                          <a:effectLst/>
                          <a:latin typeface="Raleway" pitchFamily="2" charset="0"/>
                        </a:rPr>
                        <a:t>Limehouse</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25</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noFill/>
                  </a:tcPr>
                </a:tc>
                <a:extLst>
                  <a:ext uri="{0D108BD9-81ED-4DB2-BD59-A6C34878D82A}">
                    <a16:rowId xmlns:a16="http://schemas.microsoft.com/office/drawing/2014/main" val="1598067384"/>
                  </a:ext>
                </a:extLst>
              </a:tr>
              <a:tr h="223098">
                <a:tc>
                  <a:txBody>
                    <a:bodyPr/>
                    <a:lstStyle/>
                    <a:p>
                      <a:pPr algn="ctr" fontAlgn="b"/>
                      <a:r>
                        <a:rPr lang="en-GB" sz="1200" b="1" u="none" strike="noStrike" dirty="0">
                          <a:solidFill>
                            <a:schemeClr val="tx1"/>
                          </a:solidFill>
                          <a:effectLst/>
                          <a:latin typeface="Raleway" pitchFamily="2" charset="0"/>
                        </a:rPr>
                        <a:t>Mile End</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70</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noFill/>
                  </a:tcPr>
                </a:tc>
                <a:extLst>
                  <a:ext uri="{0D108BD9-81ED-4DB2-BD59-A6C34878D82A}">
                    <a16:rowId xmlns:a16="http://schemas.microsoft.com/office/drawing/2014/main" val="3318265315"/>
                  </a:ext>
                </a:extLst>
              </a:tr>
              <a:tr h="223098">
                <a:tc>
                  <a:txBody>
                    <a:bodyPr/>
                    <a:lstStyle/>
                    <a:p>
                      <a:pPr algn="ctr" fontAlgn="b"/>
                      <a:r>
                        <a:rPr lang="en-GB" sz="1200" b="1" u="none" strike="noStrike" dirty="0">
                          <a:solidFill>
                            <a:schemeClr val="tx1"/>
                          </a:solidFill>
                          <a:effectLst/>
                          <a:latin typeface="Raleway" pitchFamily="2" charset="0"/>
                        </a:rPr>
                        <a:t>Poplar</a:t>
                      </a:r>
                      <a:endParaRPr lang="en-GB" sz="1200" b="1" i="0" u="none" strike="noStrike" dirty="0">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26</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East</a:t>
                      </a:r>
                    </a:p>
                  </a:txBody>
                  <a:tcPr marL="9525" marR="9525" marT="9525" marB="0" anchor="ctr">
                    <a:noFill/>
                  </a:tcPr>
                </a:tc>
                <a:extLst>
                  <a:ext uri="{0D108BD9-81ED-4DB2-BD59-A6C34878D82A}">
                    <a16:rowId xmlns:a16="http://schemas.microsoft.com/office/drawing/2014/main" val="1713852970"/>
                  </a:ext>
                </a:extLst>
              </a:tr>
              <a:tr h="223098">
                <a:tc>
                  <a:txBody>
                    <a:bodyPr/>
                    <a:lstStyle/>
                    <a:p>
                      <a:pPr algn="ctr" fontAlgn="b"/>
                      <a:r>
                        <a:rPr lang="en-GB" sz="1200" b="1" u="none" strike="noStrike">
                          <a:solidFill>
                            <a:schemeClr val="tx1"/>
                          </a:solidFill>
                          <a:effectLst/>
                          <a:latin typeface="Raleway" pitchFamily="2" charset="0"/>
                        </a:rPr>
                        <a:t>Shadwell</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52</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noFill/>
                  </a:tcPr>
                </a:tc>
                <a:extLst>
                  <a:ext uri="{0D108BD9-81ED-4DB2-BD59-A6C34878D82A}">
                    <a16:rowId xmlns:a16="http://schemas.microsoft.com/office/drawing/2014/main" val="245082450"/>
                  </a:ext>
                </a:extLst>
              </a:tr>
              <a:tr h="223098">
                <a:tc>
                  <a:txBody>
                    <a:bodyPr/>
                    <a:lstStyle/>
                    <a:p>
                      <a:pPr algn="ctr" fontAlgn="b"/>
                      <a:r>
                        <a:rPr lang="en-GB" sz="1200" b="1" u="none" strike="noStrike">
                          <a:solidFill>
                            <a:schemeClr val="tx1"/>
                          </a:solidFill>
                          <a:effectLst/>
                          <a:latin typeface="Raleway" pitchFamily="2" charset="0"/>
                        </a:rPr>
                        <a:t>Spitalfields &amp; Banglatown</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52</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noFill/>
                  </a:tcPr>
                </a:tc>
                <a:extLst>
                  <a:ext uri="{0D108BD9-81ED-4DB2-BD59-A6C34878D82A}">
                    <a16:rowId xmlns:a16="http://schemas.microsoft.com/office/drawing/2014/main" val="3842310051"/>
                  </a:ext>
                </a:extLst>
              </a:tr>
              <a:tr h="223098">
                <a:tc>
                  <a:txBody>
                    <a:bodyPr/>
                    <a:lstStyle/>
                    <a:p>
                      <a:pPr algn="ctr" fontAlgn="b"/>
                      <a:r>
                        <a:rPr lang="en-GB" sz="1200" b="1" u="none" strike="noStrike">
                          <a:solidFill>
                            <a:schemeClr val="tx1"/>
                          </a:solidFill>
                          <a:effectLst/>
                          <a:latin typeface="Raleway" pitchFamily="2" charset="0"/>
                        </a:rPr>
                        <a:t>St Dunstan's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54</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noFill/>
                  </a:tcPr>
                </a:tc>
                <a:extLst>
                  <a:ext uri="{0D108BD9-81ED-4DB2-BD59-A6C34878D82A}">
                    <a16:rowId xmlns:a16="http://schemas.microsoft.com/office/drawing/2014/main" val="1851827847"/>
                  </a:ext>
                </a:extLst>
              </a:tr>
              <a:tr h="223098">
                <a:tc>
                  <a:txBody>
                    <a:bodyPr/>
                    <a:lstStyle/>
                    <a:p>
                      <a:pPr algn="ctr" fontAlgn="b"/>
                      <a:r>
                        <a:rPr lang="en-GB" sz="1200" b="1" u="none" strike="noStrike">
                          <a:solidFill>
                            <a:schemeClr val="tx1"/>
                          </a:solidFill>
                          <a:effectLst/>
                          <a:latin typeface="Raleway" pitchFamily="2" charset="0"/>
                        </a:rPr>
                        <a:t>St Katharine's &amp; Wapping</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46</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South</a:t>
                      </a:r>
                    </a:p>
                  </a:txBody>
                  <a:tcPr marL="9525" marR="9525" marT="9525" marB="0" anchor="ctr">
                    <a:noFill/>
                  </a:tcPr>
                </a:tc>
                <a:extLst>
                  <a:ext uri="{0D108BD9-81ED-4DB2-BD59-A6C34878D82A}">
                    <a16:rowId xmlns:a16="http://schemas.microsoft.com/office/drawing/2014/main" val="1567448742"/>
                  </a:ext>
                </a:extLst>
              </a:tr>
              <a:tr h="223098">
                <a:tc>
                  <a:txBody>
                    <a:bodyPr/>
                    <a:lstStyle/>
                    <a:p>
                      <a:pPr algn="ctr" fontAlgn="b"/>
                      <a:r>
                        <a:rPr lang="en-GB" sz="1200" b="1" u="none" strike="noStrike">
                          <a:solidFill>
                            <a:schemeClr val="tx1"/>
                          </a:solidFill>
                          <a:effectLst/>
                          <a:latin typeface="Raleway" pitchFamily="2" charset="0"/>
                        </a:rPr>
                        <a:t>Stepney Green</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42</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noFill/>
                  </a:tcPr>
                </a:tc>
                <a:extLst>
                  <a:ext uri="{0D108BD9-81ED-4DB2-BD59-A6C34878D82A}">
                    <a16:rowId xmlns:a16="http://schemas.microsoft.com/office/drawing/2014/main" val="231618837"/>
                  </a:ext>
                </a:extLst>
              </a:tr>
              <a:tr h="223098">
                <a:tc>
                  <a:txBody>
                    <a:bodyPr/>
                    <a:lstStyle/>
                    <a:p>
                      <a:pPr algn="ctr" fontAlgn="b"/>
                      <a:r>
                        <a:rPr lang="en-GB" sz="1200" b="1" u="none" strike="noStrike">
                          <a:solidFill>
                            <a:schemeClr val="tx1"/>
                          </a:solidFill>
                          <a:effectLst/>
                          <a:latin typeface="Raleway" pitchFamily="2" charset="0"/>
                        </a:rPr>
                        <a:t>Weavers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48</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North</a:t>
                      </a:r>
                    </a:p>
                  </a:txBody>
                  <a:tcPr marL="9525" marR="9525" marT="9525" marB="0" anchor="ctr">
                    <a:noFill/>
                  </a:tcPr>
                </a:tc>
                <a:extLst>
                  <a:ext uri="{0D108BD9-81ED-4DB2-BD59-A6C34878D82A}">
                    <a16:rowId xmlns:a16="http://schemas.microsoft.com/office/drawing/2014/main" val="2353080967"/>
                  </a:ext>
                </a:extLst>
              </a:tr>
              <a:tr h="223098">
                <a:tc>
                  <a:txBody>
                    <a:bodyPr/>
                    <a:lstStyle/>
                    <a:p>
                      <a:pPr algn="ctr" fontAlgn="b"/>
                      <a:r>
                        <a:rPr lang="en-GB" sz="1200" b="1" u="none" strike="noStrike">
                          <a:solidFill>
                            <a:schemeClr val="tx1"/>
                          </a:solidFill>
                          <a:effectLst/>
                          <a:latin typeface="Raleway" pitchFamily="2" charset="0"/>
                        </a:rPr>
                        <a:t>Whitechapel</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72</a:t>
                      </a:r>
                    </a:p>
                  </a:txBody>
                  <a:tcPr marL="9525" marR="9525" marT="9525" marB="0" anchor="ctr">
                    <a:noFill/>
                  </a:tcPr>
                </a:tc>
                <a:tc>
                  <a:txBody>
                    <a:bodyPr/>
                    <a:lstStyle/>
                    <a:p>
                      <a:pPr marL="0" algn="ctr" defTabSz="914400" rtl="0" eaLnBrk="1" fontAlgn="b" latinLnBrk="0" hangingPunct="1"/>
                      <a:r>
                        <a:rPr lang="en-GB" sz="1200" b="1" u="none" strike="noStrike" kern="1200" dirty="0">
                          <a:solidFill>
                            <a:schemeClr val="tx1"/>
                          </a:solidFill>
                          <a:effectLst/>
                          <a:latin typeface="Raleway" pitchFamily="2" charset="0"/>
                          <a:ea typeface="+mn-ea"/>
                          <a:cs typeface="+mn-cs"/>
                        </a:rPr>
                        <a:t>West</a:t>
                      </a:r>
                    </a:p>
                  </a:txBody>
                  <a:tcPr marL="9525" marR="9525" marT="9525" marB="0" anchor="ctr">
                    <a:noFill/>
                  </a:tcPr>
                </a:tc>
                <a:extLst>
                  <a:ext uri="{0D108BD9-81ED-4DB2-BD59-A6C34878D82A}">
                    <a16:rowId xmlns:a16="http://schemas.microsoft.com/office/drawing/2014/main" val="3444217142"/>
                  </a:ext>
                </a:extLst>
              </a:tr>
            </a:tbl>
          </a:graphicData>
        </a:graphic>
      </p:graphicFrame>
      <p:sp>
        <p:nvSpPr>
          <p:cNvPr id="11" name="Content Placeholder 9">
            <a:extLst>
              <a:ext uri="{FF2B5EF4-FFF2-40B4-BE49-F238E27FC236}">
                <a16:creationId xmlns:a16="http://schemas.microsoft.com/office/drawing/2014/main" id="{C5514C10-4FB0-B6D9-F5E4-42C81EF491C6}"/>
              </a:ext>
            </a:extLst>
          </p:cNvPr>
          <p:cNvSpPr txBox="1">
            <a:spLocks/>
          </p:cNvSpPr>
          <p:nvPr/>
        </p:nvSpPr>
        <p:spPr>
          <a:xfrm>
            <a:off x="267478" y="6179101"/>
            <a:ext cx="9171775" cy="590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Raleway" pitchFamily="2" charset="0"/>
              </a:rPr>
              <a:t>This shows respondents by their LSOA</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dirty="0" smtClean="0"/>
              <a:pPr/>
              <a:t>41</a:t>
            </a:fld>
            <a:endParaRPr lang="en-GB">
              <a:solidFill>
                <a:srgbClr val="1E5A71"/>
              </a:solidFill>
              <a:latin typeface="Raleway" pitchFamily="2" charset="0"/>
            </a:endParaRPr>
          </a:p>
        </p:txBody>
      </p:sp>
    </p:spTree>
    <p:extLst>
      <p:ext uri="{BB962C8B-B14F-4D97-AF65-F5344CB8AC3E}">
        <p14:creationId xmlns:p14="http://schemas.microsoft.com/office/powerpoint/2010/main" val="195096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19"/>
            <a:ext cx="2131854" cy="736694"/>
          </a:xfrm>
          <a:prstGeom prst="rect">
            <a:avLst/>
          </a:prstGeom>
        </p:spPr>
        <p:txBody>
          <a:bodyPr vert="horz" lIns="74295" tIns="37148" rIns="74295" bIns="3714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691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How the findings are presented</a:t>
            </a:r>
            <a:endParaRPr lang="en-GB" sz="28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84982" y="1330237"/>
            <a:ext cx="9082006" cy="4810125"/>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solidFill>
                  <a:srgbClr val="1E5A71"/>
                </a:solidFill>
                <a:latin typeface="Raleway" panose="020B0503030101060003"/>
                <a:ea typeface="Calibri"/>
                <a:cs typeface="Calibri"/>
              </a:rPr>
              <a:t>For simplicity, results throughout this document are presented as summary figures. More detail will be available in subsequent publications.</a:t>
            </a:r>
          </a:p>
          <a:p>
            <a:pPr>
              <a:lnSpc>
                <a:spcPct val="100000"/>
              </a:lnSpc>
            </a:pPr>
            <a:r>
              <a:rPr lang="en-US" sz="2000">
                <a:solidFill>
                  <a:srgbClr val="1E5A71"/>
                </a:solidFill>
                <a:latin typeface="Raleway" panose="020B0503030101060003"/>
                <a:ea typeface="Calibri"/>
                <a:cs typeface="Calibri"/>
              </a:rPr>
              <a:t>For example, the question ‘Overall, how satisfied or dissatisfied are you with the way Tower Hamlets runs things?’ is presented as </a:t>
            </a:r>
            <a:r>
              <a:rPr lang="en-GB" sz="2000">
                <a:solidFill>
                  <a:srgbClr val="1E5A71"/>
                </a:solidFill>
                <a:latin typeface="Raleway" panose="020B0503030101060003"/>
                <a:cs typeface="Calibri"/>
              </a:rPr>
              <a:t>Summary: Satisfied 61%. The figure of 61% combines the 4% who are ‘very satisfied’ with the 57% who are ‘fairly satisfied’.</a:t>
            </a:r>
          </a:p>
          <a:p>
            <a:pPr>
              <a:lnSpc>
                <a:spcPct val="100000"/>
              </a:lnSpc>
            </a:pPr>
            <a:r>
              <a:rPr lang="en-GB" sz="2000">
                <a:solidFill>
                  <a:srgbClr val="1E5A71"/>
                </a:solidFill>
                <a:latin typeface="Raleway" panose="020B0503030101060003"/>
                <a:cs typeface="Calibri"/>
              </a:rPr>
              <a:t>The full results in response to that question are</a:t>
            </a:r>
          </a:p>
          <a:p>
            <a:pPr lvl="1">
              <a:lnSpc>
                <a:spcPct val="100000"/>
              </a:lnSpc>
            </a:pPr>
            <a:r>
              <a:rPr lang="en-US" sz="1600">
                <a:solidFill>
                  <a:srgbClr val="1E5A71"/>
                </a:solidFill>
                <a:latin typeface="Raleway" panose="020B0503030101060003"/>
                <a:cs typeface="Calibri"/>
              </a:rPr>
              <a:t>Very satisfied 4%	</a:t>
            </a:r>
          </a:p>
          <a:p>
            <a:pPr lvl="1">
              <a:lnSpc>
                <a:spcPct val="100000"/>
              </a:lnSpc>
            </a:pPr>
            <a:r>
              <a:rPr lang="en-US" sz="1600">
                <a:solidFill>
                  <a:srgbClr val="1E5A71"/>
                </a:solidFill>
                <a:latin typeface="Raleway" panose="020B0503030101060003"/>
                <a:cs typeface="Calibri"/>
              </a:rPr>
              <a:t>Fairly satisfied 57%	</a:t>
            </a:r>
          </a:p>
          <a:p>
            <a:pPr lvl="1">
              <a:lnSpc>
                <a:spcPct val="100000"/>
              </a:lnSpc>
            </a:pPr>
            <a:r>
              <a:rPr lang="en-US" sz="1600">
                <a:solidFill>
                  <a:srgbClr val="1E5A71"/>
                </a:solidFill>
                <a:latin typeface="Raleway" panose="020B0503030101060003"/>
                <a:cs typeface="Calibri"/>
              </a:rPr>
              <a:t>Neither satisfied nor dissatisfied 22%	</a:t>
            </a:r>
          </a:p>
          <a:p>
            <a:pPr lvl="1">
              <a:lnSpc>
                <a:spcPct val="100000"/>
              </a:lnSpc>
            </a:pPr>
            <a:r>
              <a:rPr lang="en-US" sz="1600">
                <a:solidFill>
                  <a:srgbClr val="1E5A71"/>
                </a:solidFill>
                <a:latin typeface="Raleway" panose="020B0503030101060003"/>
                <a:cs typeface="Calibri"/>
              </a:rPr>
              <a:t>Fairly dissatisfied 13%</a:t>
            </a:r>
          </a:p>
          <a:p>
            <a:pPr lvl="1">
              <a:lnSpc>
                <a:spcPct val="100000"/>
              </a:lnSpc>
            </a:pPr>
            <a:r>
              <a:rPr lang="en-US" sz="1600">
                <a:solidFill>
                  <a:srgbClr val="1E5A71"/>
                </a:solidFill>
                <a:latin typeface="Raleway" panose="020B0503030101060003"/>
                <a:cs typeface="Calibri"/>
              </a:rPr>
              <a:t>Very dissatisfied 3%</a:t>
            </a:r>
          </a:p>
          <a:p>
            <a:pPr lvl="1">
              <a:lnSpc>
                <a:spcPct val="100000"/>
              </a:lnSpc>
            </a:pPr>
            <a:r>
              <a:rPr lang="en-US" sz="1600">
                <a:solidFill>
                  <a:srgbClr val="1E5A71"/>
                </a:solidFill>
                <a:latin typeface="Raleway" panose="020B0503030101060003"/>
                <a:cs typeface="Calibri"/>
              </a:rPr>
              <a:t>Don't know 1%</a:t>
            </a:r>
            <a:endParaRPr lang="en-US" sz="1600" b="1">
              <a:solidFill>
                <a:srgbClr val="1E5A71"/>
              </a:solidFill>
              <a:latin typeface="Raleway" panose="020B0503030101060003"/>
              <a:ea typeface="Calibri"/>
              <a:cs typeface="Calibri"/>
            </a:endParaRPr>
          </a:p>
          <a:p>
            <a:pPr>
              <a:lnSpc>
                <a:spcPct val="100000"/>
              </a:lnSpc>
            </a:pPr>
            <a:r>
              <a:rPr lang="en-US" sz="2000" b="1">
                <a:solidFill>
                  <a:srgbClr val="1E5A71"/>
                </a:solidFill>
                <a:latin typeface="Raleway" panose="020B0503030101060003"/>
                <a:ea typeface="Calibri"/>
                <a:cs typeface="Calibri"/>
              </a:rPr>
              <a:t>Figures may not sum due to rounding </a:t>
            </a:r>
            <a:r>
              <a:rPr lang="en-US" sz="2000">
                <a:solidFill>
                  <a:srgbClr val="1E5A71"/>
                </a:solidFill>
                <a:latin typeface="Raleway" panose="020B0503030101060003"/>
                <a:ea typeface="Calibri"/>
                <a:cs typeface="Calibri"/>
              </a:rPr>
              <a:t>e.g. satisfaction with Waste services was 63.4% in 2023, and 68.5% in 2024, a difference of 5. it appears to be 6 due to rounding 68.5% up to 69%.</a:t>
            </a:r>
            <a:endParaRPr lang="en-US" sz="2200">
              <a:solidFill>
                <a:srgbClr val="1E5A71"/>
              </a:solidFill>
              <a:latin typeface="Raleway" panose="020B0503030101060003"/>
              <a:ea typeface="Calibri"/>
              <a:cs typeface="Calibri"/>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5</a:t>
            </a:fld>
            <a:endParaRPr lang="en-GB">
              <a:solidFill>
                <a:srgbClr val="1E5A71"/>
              </a:solidFill>
              <a:latin typeface="Raleway" pitchFamily="2" charset="0"/>
            </a:endParaRPr>
          </a:p>
        </p:txBody>
      </p:sp>
    </p:spTree>
    <p:extLst>
      <p:ext uri="{BB962C8B-B14F-4D97-AF65-F5344CB8AC3E}">
        <p14:creationId xmlns:p14="http://schemas.microsoft.com/office/powerpoint/2010/main" val="344191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a:cs typeface="Arial"/>
              </a:rPr>
              <a:t>Summary</a:t>
            </a:r>
            <a:endParaRPr lang="en-GB" sz="3600">
              <a:solidFill>
                <a:srgbClr val="319B31"/>
              </a:solidFill>
              <a:latin typeface="Raleway" panose="020B0503030101060003" pitchFamily="34" charset="0"/>
              <a:cs typeface="Arial" panose="020B0604020202020204" pitchFamily="34" charset="0"/>
            </a:endParaRPr>
          </a:p>
        </p:txBody>
      </p:sp>
      <p:sp>
        <p:nvSpPr>
          <p:cNvPr id="11" name="Content Placeholder 2" descr="Summary">
            <a:extLst>
              <a:ext uri="{FF2B5EF4-FFF2-40B4-BE49-F238E27FC236}">
                <a16:creationId xmlns:a16="http://schemas.microsoft.com/office/drawing/2014/main" id="{AD977D9B-B3B9-41A2-B3B3-E2EF1AA392B2}"/>
              </a:ext>
            </a:extLst>
          </p:cNvPr>
          <p:cNvSpPr txBox="1">
            <a:spLocks/>
          </p:cNvSpPr>
          <p:nvPr/>
        </p:nvSpPr>
        <p:spPr>
          <a:xfrm>
            <a:off x="484982" y="1330237"/>
            <a:ext cx="901858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6</a:t>
            </a:fld>
            <a:endParaRPr lang="en-GB">
              <a:solidFill>
                <a:srgbClr val="1E5A71"/>
              </a:solidFill>
              <a:latin typeface="Raleway" pitchFamily="2" charset="0"/>
            </a:endParaRPr>
          </a:p>
        </p:txBody>
      </p:sp>
      <p:sp>
        <p:nvSpPr>
          <p:cNvPr id="3" name="Content Placeholder 2">
            <a:extLst>
              <a:ext uri="{FF2B5EF4-FFF2-40B4-BE49-F238E27FC236}">
                <a16:creationId xmlns:a16="http://schemas.microsoft.com/office/drawing/2014/main" id="{BD909BD0-A2E4-95DE-005E-821AD26E78D4}"/>
              </a:ext>
            </a:extLst>
          </p:cNvPr>
          <p:cNvSpPr txBox="1">
            <a:spLocks/>
          </p:cNvSpPr>
          <p:nvPr/>
        </p:nvSpPr>
        <p:spPr>
          <a:xfrm>
            <a:off x="443706" y="1303145"/>
            <a:ext cx="901858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solidFill>
                  <a:srgbClr val="1E5A71"/>
                </a:solidFill>
                <a:latin typeface="Raleway" panose="020B0503030101060003"/>
                <a:ea typeface="Calibri" panose="020F0502020204030204" pitchFamily="34" charset="0"/>
                <a:cs typeface="Calibri" panose="020F0502020204030204" pitchFamily="34" charset="0"/>
              </a:rPr>
              <a:t>The results of the Tower Hamlets Annual Resident Survey (ARS) 2024 were positive for the council.</a:t>
            </a:r>
          </a:p>
          <a:p>
            <a:pPr>
              <a:lnSpc>
                <a:spcPct val="100000"/>
              </a:lnSpc>
            </a:pPr>
            <a:r>
              <a:rPr lang="en-US" sz="2000">
                <a:solidFill>
                  <a:srgbClr val="1E5A71"/>
                </a:solidFill>
                <a:latin typeface="Raleway" panose="020B0503030101060003"/>
                <a:ea typeface="Calibri" panose="020F0502020204030204" pitchFamily="34" charset="0"/>
                <a:cs typeface="Calibri" panose="020F0502020204030204" pitchFamily="34" charset="0"/>
              </a:rPr>
              <a:t>Almost all perception ratings saw statistically significant increases compared to 2023.</a:t>
            </a:r>
          </a:p>
          <a:p>
            <a:pPr>
              <a:lnSpc>
                <a:spcPct val="100000"/>
              </a:lnSpc>
            </a:pPr>
            <a:r>
              <a:rPr lang="en-US" sz="2000">
                <a:solidFill>
                  <a:srgbClr val="1E5A71"/>
                </a:solidFill>
                <a:latin typeface="Raleway" panose="020B0503030101060003"/>
                <a:ea typeface="Calibri" panose="020F0502020204030204" pitchFamily="34" charset="0"/>
                <a:cs typeface="Calibri" panose="020F0502020204030204" pitchFamily="34" charset="0"/>
              </a:rPr>
              <a:t>This improvement in perception has occurred alongside a reduction in the proportion of residents answering ‘Don’t Know’ to certain questions.</a:t>
            </a:r>
          </a:p>
          <a:p>
            <a:pPr lvl="1">
              <a:lnSpc>
                <a:spcPct val="100000"/>
              </a:lnSpc>
            </a:pPr>
            <a:r>
              <a:rPr lang="en-US" sz="1600">
                <a:solidFill>
                  <a:srgbClr val="1E5A71"/>
                </a:solidFill>
                <a:latin typeface="Raleway" panose="020B0503030101060003"/>
                <a:ea typeface="Calibri" panose="020F0502020204030204" pitchFamily="34" charset="0"/>
                <a:cs typeface="Calibri" panose="020F0502020204030204" pitchFamily="34" charset="0"/>
              </a:rPr>
              <a:t>In 2023, for example, 20% of residents answered Don’t Know when asked to agree or disagree with the statement ‘My council is doing a better job now than one year ago. The Don’t Know figure for 2024 was 8%, higher than 2019 (5%) but lower than 2016 (14%), 2017 (12%), and 2018 (11%).</a:t>
            </a:r>
          </a:p>
          <a:p>
            <a:pPr>
              <a:lnSpc>
                <a:spcPct val="100000"/>
              </a:lnSpc>
            </a:pPr>
            <a:r>
              <a:rPr lang="en-US" sz="2000">
                <a:solidFill>
                  <a:srgbClr val="1E5A71"/>
                </a:solidFill>
                <a:latin typeface="Raleway" panose="020B0503030101060003"/>
                <a:ea typeface="Calibri" panose="020F0502020204030204" pitchFamily="34" charset="0"/>
                <a:cs typeface="Calibri" panose="020F0502020204030204" pitchFamily="34" charset="0"/>
              </a:rPr>
              <a:t>Residents continue to view Tower Hamlets as a place to live in a positive light: 84% are satisfied with the borough as a place to live, 90% believe people of different backgrounds get on well together.</a:t>
            </a:r>
            <a:endParaRPr lang="en-GB" sz="2000">
              <a:solidFill>
                <a:srgbClr val="1E5A71"/>
              </a:solidFill>
              <a:latin typeface="Raleway" panose="020B0503030101060003"/>
              <a:ea typeface="Calibri" panose="020F0502020204030204" pitchFamily="34" charset="0"/>
              <a:cs typeface="Calibri"/>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06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EA328C02-2070-671B-C3C2-88F8D7D5095D}"/>
              </a:ext>
            </a:extLst>
          </p:cNvPr>
          <p:cNvSpPr>
            <a:spLocks noGrp="1"/>
          </p:cNvSpPr>
          <p:nvPr>
            <p:ph type="title" idx="4294967295"/>
          </p:nvPr>
        </p:nvSpPr>
        <p:spPr>
          <a:xfrm>
            <a:off x="2757172" y="509720"/>
            <a:ext cx="6467791" cy="306081"/>
          </a:xfrm>
        </p:spPr>
        <p:txBody>
          <a:bodyPr>
            <a:normAutofit fontScale="90000"/>
          </a:bodyPr>
          <a:lstStyle/>
          <a:p>
            <a:pPr rtl="0" eaLnBrk="1" latinLnBrk="0" hangingPunct="1"/>
            <a:r>
              <a:rPr lang="en-GB" sz="2400" b="1" kern="1200">
                <a:solidFill>
                  <a:srgbClr val="319B31"/>
                </a:solidFill>
                <a:effectLst/>
                <a:latin typeface="Raleway" pitchFamily="2" charset="0"/>
                <a:ea typeface="+mn-ea"/>
                <a:cs typeface="Arial" panose="020B0604020202020204" pitchFamily="34" charset="0"/>
              </a:rPr>
              <a:t>Findings – benchmarking against LGA</a:t>
            </a:r>
            <a:endParaRPr lang="en-GB"/>
          </a:p>
        </p:txBody>
      </p:sp>
      <p:graphicFrame>
        <p:nvGraphicFramePr>
          <p:cNvPr id="6" name="Table 5">
            <a:extLst>
              <a:ext uri="{FF2B5EF4-FFF2-40B4-BE49-F238E27FC236}">
                <a16:creationId xmlns:a16="http://schemas.microsoft.com/office/drawing/2014/main" id="{9F80C43D-1A00-8479-787C-05D29C0C0845}"/>
              </a:ext>
            </a:extLst>
          </p:cNvPr>
          <p:cNvGraphicFramePr>
            <a:graphicFrameLocks noGrp="1"/>
          </p:cNvGraphicFramePr>
          <p:nvPr>
            <p:extLst>
              <p:ext uri="{D42A27DB-BD31-4B8C-83A1-F6EECF244321}">
                <p14:modId xmlns:p14="http://schemas.microsoft.com/office/powerpoint/2010/main" val="319414039"/>
              </p:ext>
            </p:extLst>
          </p:nvPr>
        </p:nvGraphicFramePr>
        <p:xfrm>
          <a:off x="184728" y="1510593"/>
          <a:ext cx="9504000" cy="4053840"/>
        </p:xfrm>
        <a:graphic>
          <a:graphicData uri="http://schemas.openxmlformats.org/drawingml/2006/table">
            <a:tbl>
              <a:tblPr firstRow="1">
                <a:tableStyleId>{5C22544A-7EE6-4342-B048-85BDC9FD1C3A}</a:tableStyleId>
              </a:tblPr>
              <a:tblGrid>
                <a:gridCol w="6701101">
                  <a:extLst>
                    <a:ext uri="{9D8B030D-6E8A-4147-A177-3AD203B41FA5}">
                      <a16:colId xmlns:a16="http://schemas.microsoft.com/office/drawing/2014/main" val="3835545443"/>
                    </a:ext>
                  </a:extLst>
                </a:gridCol>
                <a:gridCol w="1308273">
                  <a:extLst>
                    <a:ext uri="{9D8B030D-6E8A-4147-A177-3AD203B41FA5}">
                      <a16:colId xmlns:a16="http://schemas.microsoft.com/office/drawing/2014/main" val="2497306360"/>
                    </a:ext>
                  </a:extLst>
                </a:gridCol>
                <a:gridCol w="999609">
                  <a:extLst>
                    <a:ext uri="{9D8B030D-6E8A-4147-A177-3AD203B41FA5}">
                      <a16:colId xmlns:a16="http://schemas.microsoft.com/office/drawing/2014/main" val="1655539339"/>
                    </a:ext>
                  </a:extLst>
                </a:gridCol>
                <a:gridCol w="495017">
                  <a:extLst>
                    <a:ext uri="{9D8B030D-6E8A-4147-A177-3AD203B41FA5}">
                      <a16:colId xmlns:a16="http://schemas.microsoft.com/office/drawing/2014/main" val="2706589790"/>
                    </a:ext>
                  </a:extLst>
                </a:gridCol>
              </a:tblGrid>
              <a:tr h="196941">
                <a:tc>
                  <a:txBody>
                    <a:bodyPr/>
                    <a:lstStyle/>
                    <a:p>
                      <a:pPr algn="ctr" fontAlgn="b"/>
                      <a:r>
                        <a:rPr lang="en-GB" sz="1400" b="1" u="none" strike="noStrike">
                          <a:solidFill>
                            <a:srgbClr val="1E5A71"/>
                          </a:solidFill>
                          <a:effectLst/>
                          <a:latin typeface="Raleway" pitchFamily="2" charset="0"/>
                        </a:rPr>
                        <a:t>Topic area</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a:solidFill>
                            <a:srgbClr val="1E5A71"/>
                          </a:solidFill>
                          <a:effectLst/>
                          <a:latin typeface="Raleway" pitchFamily="2" charset="0"/>
                        </a:rPr>
                        <a:t>Measure</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rgbClr val="1E5A71"/>
                          </a:solidFill>
                          <a:effectLst/>
                          <a:latin typeface="Raleway" pitchFamily="2" charset="0"/>
                        </a:rPr>
                        <a:t>Tower Hamlets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rgbClr val="1E5A71"/>
                          </a:solidFill>
                          <a:effectLst/>
                          <a:latin typeface="Raleway" pitchFamily="2" charset="0"/>
                        </a:rPr>
                        <a:t>LGA</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057090"/>
                  </a:ext>
                </a:extLst>
              </a:tr>
              <a:tr h="393882">
                <a:tc>
                  <a:txBody>
                    <a:bodyPr/>
                    <a:lstStyle/>
                    <a:p>
                      <a:pPr algn="ctr" fontAlgn="t"/>
                      <a:r>
                        <a:rPr lang="en-US" sz="1400" u="none" strike="noStrike">
                          <a:solidFill>
                            <a:srgbClr val="1E5A71"/>
                          </a:solidFill>
                          <a:effectLst/>
                          <a:latin typeface="Raleway" pitchFamily="2" charset="0"/>
                        </a:rPr>
                        <a:t>Overall, how satisfied or dissatisfied are you with your local area as a place to live?</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Very or fairly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508570"/>
                  </a:ext>
                </a:extLst>
              </a:tr>
              <a:tr h="393882">
                <a:tc>
                  <a:txBody>
                    <a:bodyPr/>
                    <a:lstStyle/>
                    <a:p>
                      <a:pPr algn="ctr" fontAlgn="t"/>
                      <a:r>
                        <a:rPr lang="en-GB" sz="1400" u="none" strike="noStrike">
                          <a:solidFill>
                            <a:srgbClr val="1E5A71"/>
                          </a:solidFill>
                          <a:effectLst/>
                          <a:latin typeface="Raleway" pitchFamily="2" charset="0"/>
                        </a:rPr>
                        <a:t>How much do you trust Tower Hamlets Council?</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Great deal/Fair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608103"/>
                  </a:ext>
                </a:extLst>
              </a:tr>
              <a:tr h="393882">
                <a:tc>
                  <a:txBody>
                    <a:bodyPr/>
                    <a:lstStyle/>
                    <a:p>
                      <a:pPr algn="ctr" fontAlgn="t"/>
                      <a:r>
                        <a:rPr lang="en-US" sz="1400" u="none" strike="noStrike">
                          <a:solidFill>
                            <a:srgbClr val="1E5A71"/>
                          </a:solidFill>
                          <a:effectLst/>
                          <a:latin typeface="Raleway" pitchFamily="2" charset="0"/>
                        </a:rPr>
                        <a:t>Overall, how satisfied or dissatisfied are you with the way Tower Hamlets runs things?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Very or fairly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334733"/>
                  </a:ext>
                </a:extLst>
              </a:tr>
              <a:tr h="393882">
                <a:tc>
                  <a:txBody>
                    <a:bodyPr/>
                    <a:lstStyle/>
                    <a:p>
                      <a:pPr algn="ctr" fontAlgn="t"/>
                      <a:r>
                        <a:rPr lang="en-US" sz="1400" u="none" strike="noStrike">
                          <a:solidFill>
                            <a:srgbClr val="1E5A71"/>
                          </a:solidFill>
                          <a:effectLst/>
                          <a:latin typeface="Raleway" pitchFamily="2" charset="0"/>
                        </a:rPr>
                        <a:t>Overall, how well informed do you think Tower Hamlets Council keeps residents about the services and benefits it provides?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534561"/>
                  </a:ext>
                </a:extLst>
              </a:tr>
              <a:tr h="196941">
                <a:tc>
                  <a:txBody>
                    <a:bodyPr/>
                    <a:lstStyle/>
                    <a:p>
                      <a:pPr algn="ctr" fontAlgn="t"/>
                      <a:r>
                        <a:rPr lang="en-GB" sz="1400" u="none" strike="noStrike">
                          <a:solidFill>
                            <a:srgbClr val="1E5A71"/>
                          </a:solidFill>
                          <a:effectLst/>
                          <a:latin typeface="Raleway" pitchFamily="2" charset="0"/>
                        </a:rPr>
                        <a:t>How safe or unsafe do you feel when outside in your local area after dark?</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13627"/>
                  </a:ext>
                </a:extLst>
              </a:tr>
              <a:tr h="196941">
                <a:tc>
                  <a:txBody>
                    <a:bodyPr/>
                    <a:lstStyle/>
                    <a:p>
                      <a:pPr algn="ctr" fontAlgn="t"/>
                      <a:r>
                        <a:rPr lang="en-GB" sz="1400" u="none" strike="noStrike">
                          <a:solidFill>
                            <a:srgbClr val="1E5A71"/>
                          </a:solidFill>
                          <a:effectLst/>
                          <a:latin typeface="Raleway" pitchFamily="2" charset="0"/>
                        </a:rPr>
                        <a:t>How safe or unsafe do you feel when outside in your local area during the day?</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1E5A71"/>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693076"/>
                  </a:ext>
                </a:extLst>
              </a:tr>
              <a:tr h="393882">
                <a:tc>
                  <a:txBody>
                    <a:bodyPr/>
                    <a:lstStyle/>
                    <a:p>
                      <a:pPr algn="ctr" fontAlgn="t"/>
                      <a:r>
                        <a:rPr lang="en-US" sz="1400" b="0" i="0" u="none" strike="noStrike">
                          <a:solidFill>
                            <a:srgbClr val="1E5A71"/>
                          </a:solidFill>
                          <a:effectLst/>
                          <a:latin typeface="Raleway" pitchFamily="2" charset="0"/>
                        </a:rPr>
                        <a:t>To what extent do you agree or disagree that this local area is a place where people from different backgrounds get on well together?</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425518"/>
                  </a:ext>
                </a:extLst>
              </a:tr>
              <a:tr h="393882">
                <a:tc>
                  <a:txBody>
                    <a:bodyPr/>
                    <a:lstStyle/>
                    <a:p>
                      <a:pPr algn="ctr" fontAlgn="t"/>
                      <a:r>
                        <a:rPr lang="en-US" sz="1400" b="0" i="0" u="none" strike="noStrike">
                          <a:solidFill>
                            <a:srgbClr val="1E5A71"/>
                          </a:solidFill>
                          <a:effectLst/>
                          <a:latin typeface="Raleway" pitchFamily="2" charset="0"/>
                        </a:rPr>
                        <a:t>To what extent do you agree or disagree that Tower Hamlets Council provides value for money?</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1E5A71"/>
                          </a:solidFill>
                          <a:effectLst/>
                          <a:latin typeface="Raleway" pitchFamily="2" charset="0"/>
                        </a:rPr>
                        <a:t>Strongly or tend to agree</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24928"/>
                  </a:ext>
                </a:extLst>
              </a:tr>
              <a:tr h="393882">
                <a:tc>
                  <a:txBody>
                    <a:bodyPr/>
                    <a:lstStyle/>
                    <a:p>
                      <a:pPr algn="ctr" fontAlgn="t"/>
                      <a:r>
                        <a:rPr lang="en-US" sz="1400" b="0" i="0" u="none" strike="noStrike">
                          <a:solidFill>
                            <a:srgbClr val="1E5A71"/>
                          </a:solidFill>
                          <a:effectLst/>
                          <a:latin typeface="Raleway" pitchFamily="2" charset="0"/>
                        </a:rPr>
                        <a:t>To what extent do you think Tower Hamlets Council acts on the concerns of local residents?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1E5A71"/>
                          </a:solidFill>
                          <a:effectLst/>
                          <a:latin typeface="Raleway" pitchFamily="2" charset="0"/>
                        </a:rPr>
                        <a:t>A great deal / A fair amount</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917389"/>
                  </a:ext>
                </a:extLst>
              </a:tr>
            </a:tbl>
          </a:graphicData>
        </a:graphic>
      </p:graphicFrame>
      <p:sp>
        <p:nvSpPr>
          <p:cNvPr id="7" name="Rectangle 8">
            <a:extLst>
              <a:ext uri="{FF2B5EF4-FFF2-40B4-BE49-F238E27FC236}">
                <a16:creationId xmlns:a16="http://schemas.microsoft.com/office/drawing/2014/main" id="{EEB21AA1-DB97-4FD4-EED0-64E8BD533B9B}"/>
              </a:ext>
            </a:extLst>
          </p:cNvPr>
          <p:cNvSpPr>
            <a:spLocks noChangeArrowheads="1"/>
          </p:cNvSpPr>
          <p:nvPr/>
        </p:nvSpPr>
        <p:spPr bwMode="auto">
          <a:xfrm>
            <a:off x="184728" y="5540572"/>
            <a:ext cx="92545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a:solidFill>
                  <a:srgbClr val="1E5A71"/>
                </a:solidFill>
                <a:latin typeface="Raleway" pitchFamily="2" charset="0"/>
                <a:ea typeface="Calibri" panose="020F0502020204030204" pitchFamily="34" charset="0"/>
                <a:cs typeface="Arial" panose="020B0604020202020204" pitchFamily="34" charset="0"/>
              </a:rPr>
              <a:t>Tower Hamlets performs </a:t>
            </a:r>
            <a:r>
              <a:rPr lang="en-GB" altLang="en-US" sz="1600" b="1">
                <a:solidFill>
                  <a:srgbClr val="1E5A71"/>
                </a:solidFill>
                <a:latin typeface="Raleway" pitchFamily="2" charset="0"/>
                <a:ea typeface="Calibri" panose="020F0502020204030204" pitchFamily="34" charset="0"/>
                <a:cs typeface="Arial" panose="020B0604020202020204" pitchFamily="34" charset="0"/>
              </a:rPr>
              <a:t>above or at the national average for all but one key benchmarks</a:t>
            </a:r>
            <a:r>
              <a:rPr lang="en-GB" altLang="en-US" sz="1600">
                <a:solidFill>
                  <a:srgbClr val="1E5A71"/>
                </a:solidFill>
                <a:latin typeface="Raleway" pitchFamily="2" charset="0"/>
                <a:ea typeface="Calibri" panose="020F0502020204030204" pitchFamily="34" charset="0"/>
                <a:cs typeface="Arial" panose="020B0604020202020204" pitchFamily="34" charset="0"/>
              </a:rPr>
              <a:t>. The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LGA runs a quarterly survey of the whole country. The LGA figures are taken from the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hlinkClick r:id="rId4"/>
              </a:rPr>
              <a:t>February 2024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edition </a:t>
            </a:r>
            <a:r>
              <a:rPr kumimoji="0" lang="en-GB" altLang="en-US" sz="1600" b="1" i="0" u="sng"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other than</a:t>
            </a:r>
            <a:r>
              <a:rPr kumimoji="0" lang="en-GB" altLang="en-US" sz="1600" i="0"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a:t>
            </a:r>
            <a:r>
              <a:rPr kumimoji="0" lang="en-US"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people from different backgrounds get on well together’ which was most recently reported in </a:t>
            </a:r>
            <a:r>
              <a:rPr lang="en-GB" altLang="en-US" sz="1600">
                <a:solidFill>
                  <a:srgbClr val="1E5A71"/>
                </a:solidFill>
                <a:latin typeface="Raleway" pitchFamily="2" charset="0"/>
                <a:ea typeface="Calibri" panose="020F0502020204030204" pitchFamily="34" charset="0"/>
                <a:cs typeface="Arial" panose="020B0604020202020204" pitchFamily="34" charset="0"/>
                <a:hlinkClick r:id="rId5"/>
              </a:rPr>
              <a:t>February 2023</a:t>
            </a:r>
            <a:r>
              <a:rPr lang="en-GB" altLang="en-US" sz="1600">
                <a:solidFill>
                  <a:srgbClr val="1E5A71"/>
                </a:solidFill>
                <a:latin typeface="Raleway" pitchFamily="2" charset="0"/>
                <a:ea typeface="Calibri" panose="020F0502020204030204" pitchFamily="34" charset="0"/>
                <a:cs typeface="Arial" panose="020B0604020202020204" pitchFamily="34" charset="0"/>
              </a:rPr>
              <a:t>.</a:t>
            </a:r>
            <a:endPar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7</a:t>
            </a:fld>
            <a:endParaRPr lang="en-GB">
              <a:solidFill>
                <a:srgbClr val="1E5A71"/>
              </a:solidFill>
              <a:latin typeface="Raleway" pitchFamily="2" charset="0"/>
            </a:endParaRPr>
          </a:p>
        </p:txBody>
      </p:sp>
    </p:spTree>
    <p:extLst>
      <p:ext uri="{BB962C8B-B14F-4D97-AF65-F5344CB8AC3E}">
        <p14:creationId xmlns:p14="http://schemas.microsoft.com/office/powerpoint/2010/main" val="244748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50849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000" b="1">
                <a:solidFill>
                  <a:srgbClr val="319B31"/>
                </a:solidFill>
                <a:latin typeface="Raleway" panose="020B0503030101060003" pitchFamily="34" charset="0"/>
                <a:cs typeface="Arial" panose="020B0604020202020204" pitchFamily="34" charset="0"/>
              </a:rPr>
              <a:t>Findings - change over time</a:t>
            </a:r>
            <a:endParaRPr lang="en-GB" sz="2000">
              <a:solidFill>
                <a:srgbClr val="319B31"/>
              </a:solidFill>
              <a:latin typeface="Raleway" panose="020B0503030101060003"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76197E0-250F-4C4C-B2A2-4AE3A400295E}"/>
              </a:ext>
            </a:extLst>
          </p:cNvPr>
          <p:cNvGraphicFramePr>
            <a:graphicFrameLocks noGrp="1"/>
          </p:cNvGraphicFramePr>
          <p:nvPr>
            <p:extLst>
              <p:ext uri="{D42A27DB-BD31-4B8C-83A1-F6EECF244321}">
                <p14:modId xmlns:p14="http://schemas.microsoft.com/office/powerpoint/2010/main" val="3329621406"/>
              </p:ext>
            </p:extLst>
          </p:nvPr>
        </p:nvGraphicFramePr>
        <p:xfrm>
          <a:off x="452843" y="1349208"/>
          <a:ext cx="9000001" cy="2346960"/>
        </p:xfrm>
        <a:graphic>
          <a:graphicData uri="http://schemas.openxmlformats.org/drawingml/2006/table">
            <a:tbl>
              <a:tblPr firstRow="1"/>
              <a:tblGrid>
                <a:gridCol w="4684324">
                  <a:extLst>
                    <a:ext uri="{9D8B030D-6E8A-4147-A177-3AD203B41FA5}">
                      <a16:colId xmlns:a16="http://schemas.microsoft.com/office/drawing/2014/main" val="3694006698"/>
                    </a:ext>
                  </a:extLst>
                </a:gridCol>
                <a:gridCol w="940516">
                  <a:extLst>
                    <a:ext uri="{9D8B030D-6E8A-4147-A177-3AD203B41FA5}">
                      <a16:colId xmlns:a16="http://schemas.microsoft.com/office/drawing/2014/main" val="1710685926"/>
                    </a:ext>
                  </a:extLst>
                </a:gridCol>
                <a:gridCol w="671796">
                  <a:extLst>
                    <a:ext uri="{9D8B030D-6E8A-4147-A177-3AD203B41FA5}">
                      <a16:colId xmlns:a16="http://schemas.microsoft.com/office/drawing/2014/main" val="2995946212"/>
                    </a:ext>
                  </a:extLst>
                </a:gridCol>
                <a:gridCol w="671796">
                  <a:extLst>
                    <a:ext uri="{9D8B030D-6E8A-4147-A177-3AD203B41FA5}">
                      <a16:colId xmlns:a16="http://schemas.microsoft.com/office/drawing/2014/main" val="2860599434"/>
                    </a:ext>
                  </a:extLst>
                </a:gridCol>
                <a:gridCol w="919956">
                  <a:extLst>
                    <a:ext uri="{9D8B030D-6E8A-4147-A177-3AD203B41FA5}">
                      <a16:colId xmlns:a16="http://schemas.microsoft.com/office/drawing/2014/main" val="378427431"/>
                    </a:ext>
                  </a:extLst>
                </a:gridCol>
                <a:gridCol w="1111613">
                  <a:extLst>
                    <a:ext uri="{9D8B030D-6E8A-4147-A177-3AD203B41FA5}">
                      <a16:colId xmlns:a16="http://schemas.microsoft.com/office/drawing/2014/main" val="3504764477"/>
                    </a:ext>
                  </a:extLst>
                </a:gridCol>
              </a:tblGrid>
              <a:tr h="40581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a:solidFill>
                            <a:srgbClr val="1E5A71"/>
                          </a:solidFill>
                          <a:effectLst/>
                          <a:latin typeface="Raleway" pitchFamily="2" charset="0"/>
                        </a:rPr>
                        <a:t>To what extent do you think these statements apply to your Borough?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 </a:t>
                      </a:r>
                      <a:r>
                        <a:rPr lang="en-GB" sz="1400" b="1" i="0" u="none" strike="noStrike">
                          <a:solidFill>
                            <a:srgbClr val="1E5A71"/>
                          </a:solidFill>
                          <a:effectLst/>
                          <a:latin typeface="Raleway" pitchFamily="2" charset="0"/>
                        </a:rPr>
                        <a:t>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1E5A7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1E5A7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1E5A7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1E5A71"/>
                          </a:solidFill>
                          <a:effectLst/>
                          <a:latin typeface="Raleway" pitchFamily="2" charset="0"/>
                        </a:rPr>
                        <a:t>Statistically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251004"/>
                  </a:ext>
                </a:extLst>
              </a:tr>
              <a:tr h="608727">
                <a:tc>
                  <a:txBody>
                    <a:bodyPr/>
                    <a:lstStyle/>
                    <a:p>
                      <a:pPr algn="ctr" fontAlgn="t"/>
                      <a:r>
                        <a:rPr lang="en-GB" sz="1400" b="0" i="0" u="none" strike="noStrike">
                          <a:solidFill>
                            <a:srgbClr val="1E5A71"/>
                          </a:solidFill>
                          <a:effectLst/>
                          <a:latin typeface="Raleway" pitchFamily="2" charset="0"/>
                        </a:rPr>
                        <a:t>To what extent do you agree or disagree that this local area is a place where people from different backgrounds get on well together?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a:solidFill>
                            <a:srgbClr val="1E5A71"/>
                          </a:solidFill>
                          <a:effectLst/>
                          <a:latin typeface="Raleway" pitchFamily="2" charset="0"/>
                          <a:sym typeface="Wingdings" panose="05000000000000000000" pitchFamily="2" charset="2"/>
                        </a:rPr>
                        <a:t>Yes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08740"/>
                  </a:ext>
                </a:extLst>
              </a:tr>
              <a:tr h="405818">
                <a:tc>
                  <a:txBody>
                    <a:bodyPr/>
                    <a:lstStyle/>
                    <a:p>
                      <a:pPr algn="ctr" fontAlgn="t"/>
                      <a:r>
                        <a:rPr lang="en-GB" sz="1400" b="0" i="0" u="none" strike="noStrike">
                          <a:solidFill>
                            <a:srgbClr val="1E5A71"/>
                          </a:solidFill>
                          <a:effectLst/>
                          <a:latin typeface="Raleway" pitchFamily="2" charset="0"/>
                        </a:rPr>
                        <a:t> Thinking about your local area/neighbourhood, how satisfied are you with the area as a place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1E5A71"/>
                          </a:solidFill>
                          <a:effectLst/>
                          <a:latin typeface="Raleway" pitchFamily="2" charset="0"/>
                          <a:sym typeface="Wingdings" panose="05000000000000000000" pitchFamily="2" charset="2"/>
                        </a:rPr>
                        <a:t>Yes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941622"/>
                  </a:ext>
                </a:extLst>
              </a:tr>
              <a:tr h="405818">
                <a:tc>
                  <a:txBody>
                    <a:bodyPr/>
                    <a:lstStyle/>
                    <a:p>
                      <a:pPr algn="ctr" fontAlgn="t"/>
                      <a:r>
                        <a:rPr lang="en-GB" sz="1400" b="0" i="0" u="none" strike="noStrike">
                          <a:solidFill>
                            <a:srgbClr val="1E5A71"/>
                          </a:solidFill>
                          <a:effectLst/>
                          <a:latin typeface="Raleway" pitchFamily="2" charset="0"/>
                        </a:rPr>
                        <a:t>How safe or unsafe do you feel when outside in your local area after dark?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rgbClr val="1E5A71"/>
                          </a:solidFill>
                          <a:effectLst/>
                          <a:latin typeface="Raleway" pitchFamily="2" charset="0"/>
                          <a:ea typeface="+mn-ea"/>
                          <a:cs typeface="+mn-cs"/>
                          <a:sym typeface="Wingdings" panose="05000000000000000000" pitchFamily="2" charset="2"/>
                        </a:rPr>
                        <a:t>1</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1E5A71"/>
                          </a:solidFill>
                          <a:effectLst/>
                          <a:latin typeface="Raleway" pitchFamily="2" charset="0"/>
                          <a:sym typeface="Wingdings" panose="05000000000000000000" pitchFamily="2" charset="2"/>
                        </a:rPr>
                        <a:t>No</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478069"/>
                  </a:ext>
                </a:extLst>
              </a:tr>
              <a:tr h="405818">
                <a:tc>
                  <a:txBody>
                    <a:bodyPr/>
                    <a:lstStyle/>
                    <a:p>
                      <a:pPr algn="ctr" fontAlgn="t"/>
                      <a:r>
                        <a:rPr lang="en-GB" sz="1400" b="0" i="0" u="none" strike="noStrike">
                          <a:solidFill>
                            <a:srgbClr val="1E5A71"/>
                          </a:solidFill>
                          <a:effectLst/>
                          <a:latin typeface="Raleway" pitchFamily="2" charset="0"/>
                        </a:rPr>
                        <a:t>How safe or unsafe do you feel when outside in your local area during the 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1E5A71"/>
                          </a:solidFill>
                          <a:effectLst/>
                          <a:latin typeface="Raleway" pitchFamily="2"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1E5A71"/>
                          </a:solidFill>
                          <a:effectLst/>
                          <a:latin typeface="Raleway" pitchFamily="2" charset="0"/>
                          <a:sym typeface="Wingdings" panose="05000000000000000000" pitchFamily="2" charset="2"/>
                        </a:rPr>
                        <a:t>No</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408694"/>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417909" y="3960064"/>
            <a:ext cx="8982013"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kumimoji="0" lang="en-GB" altLang="en-US" sz="17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 benchmarked areas set out above show </a:t>
            </a:r>
            <a:r>
              <a:rPr lang="en-GB" altLang="en-US" sz="1700">
                <a:solidFill>
                  <a:srgbClr val="1E5A71"/>
                </a:solidFill>
                <a:latin typeface="Raleway" pitchFamily="2" charset="0"/>
                <a:ea typeface="Calibri" panose="020F0502020204030204" pitchFamily="34" charset="0"/>
                <a:cs typeface="Arial" panose="020B0604020202020204" pitchFamily="34" charset="0"/>
              </a:rPr>
              <a:t>significant improvements in residents’ perceptions of the borough in the two most recent editions (2023 and 2024).</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pitchFamily="2" charset="0"/>
                <a:ea typeface="Calibri" panose="020F0502020204030204" pitchFamily="34" charset="0"/>
                <a:cs typeface="Arial" panose="020B0604020202020204" pitchFamily="34" charset="0"/>
              </a:rPr>
              <a:t>Residents in Tower Hamlets believe the borough is a place where people from different backgrounds get on well together, up 3 percentage points from the 2023 edition of the ARS.</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pitchFamily="2" charset="0"/>
                <a:ea typeface="Calibri" panose="020F0502020204030204" pitchFamily="34" charset="0"/>
                <a:cs typeface="Arial" panose="020B0604020202020204" pitchFamily="34" charset="0"/>
              </a:rPr>
              <a:t>Residents are more satisfied with their local area as a place to live compared to 2023, up by 6 percentage points.</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a:ea typeface="Calibri" panose="020F0502020204030204" pitchFamily="34" charset="0"/>
                <a:cs typeface="Arial"/>
              </a:rPr>
              <a:t>Residents feel as safe as they did in 2023 with neither after dark or during the day measure seeing any statistically significant change.</a:t>
            </a:r>
            <a:endParaRPr lang="en-GB" altLang="en-US" sz="1700" b="0" i="0" u="none" strike="noStrike" cap="none" normalizeH="0" baseline="0">
              <a:ln>
                <a:noFill/>
              </a:ln>
              <a:solidFill>
                <a:srgbClr val="1E5A71"/>
              </a:solidFill>
              <a:effectLst/>
              <a:latin typeface="Raleway"/>
              <a:ea typeface="Calibri" panose="020F0502020204030204" pitchFamily="34" charset="0"/>
              <a:cs typeface="Arial"/>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8</a:t>
            </a:fld>
            <a:endParaRPr lang="en-GB">
              <a:solidFill>
                <a:srgbClr val="1E5A71"/>
              </a:solidFill>
              <a:latin typeface="Raleway" pitchFamily="2" charset="0"/>
            </a:endParaRPr>
          </a:p>
        </p:txBody>
      </p:sp>
    </p:spTree>
    <p:extLst>
      <p:ext uri="{BB962C8B-B14F-4D97-AF65-F5344CB8AC3E}">
        <p14:creationId xmlns:p14="http://schemas.microsoft.com/office/powerpoint/2010/main" val="235551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 2024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4" name="Title 3">
            <a:extLst>
              <a:ext uri="{FF2B5EF4-FFF2-40B4-BE49-F238E27FC236}">
                <a16:creationId xmlns:a16="http://schemas.microsoft.com/office/drawing/2014/main" id="{044CC361-0F04-1039-77B6-8738BBAEC383}"/>
              </a:ext>
            </a:extLst>
          </p:cNvPr>
          <p:cNvSpPr>
            <a:spLocks noGrp="1"/>
          </p:cNvSpPr>
          <p:nvPr>
            <p:ph type="title" idx="4294967295"/>
          </p:nvPr>
        </p:nvSpPr>
        <p:spPr>
          <a:xfrm>
            <a:off x="2757172" y="511581"/>
            <a:ext cx="5850115" cy="654456"/>
          </a:xfrm>
        </p:spPr>
        <p:txBody>
          <a:bodyPr>
            <a:normAutofit fontScale="90000"/>
          </a:bodyPr>
          <a:lstStyle/>
          <a:p>
            <a:r>
              <a:rPr lang="en-GB" sz="3200" b="1" kern="1200">
                <a:solidFill>
                  <a:srgbClr val="319B31"/>
                </a:solidFill>
                <a:effectLst/>
                <a:latin typeface="Raleway" pitchFamily="2" charset="0"/>
                <a:ea typeface="+mn-ea"/>
                <a:cs typeface="Arial" panose="020B0604020202020204" pitchFamily="34" charset="0"/>
              </a:rPr>
              <a:t>Anti-social behaviour over time</a:t>
            </a:r>
            <a:endParaRPr lang="en-GB"/>
          </a:p>
        </p:txBody>
      </p:sp>
      <p:graphicFrame>
        <p:nvGraphicFramePr>
          <p:cNvPr id="2" name="Table 1">
            <a:extLst>
              <a:ext uri="{FF2B5EF4-FFF2-40B4-BE49-F238E27FC236}">
                <a16:creationId xmlns:a16="http://schemas.microsoft.com/office/drawing/2014/main" id="{087C4061-A25E-EB78-775A-E0966495A819}"/>
              </a:ext>
            </a:extLst>
          </p:cNvPr>
          <p:cNvGraphicFramePr>
            <a:graphicFrameLocks noGrp="1"/>
          </p:cNvGraphicFramePr>
          <p:nvPr>
            <p:extLst>
              <p:ext uri="{D42A27DB-BD31-4B8C-83A1-F6EECF244321}">
                <p14:modId xmlns:p14="http://schemas.microsoft.com/office/powerpoint/2010/main" val="478560280"/>
              </p:ext>
            </p:extLst>
          </p:nvPr>
        </p:nvGraphicFramePr>
        <p:xfrm>
          <a:off x="475195" y="1345784"/>
          <a:ext cx="9000001" cy="2628000"/>
        </p:xfrm>
        <a:graphic>
          <a:graphicData uri="http://schemas.openxmlformats.org/drawingml/2006/table">
            <a:tbl>
              <a:tblPr firstRow="1">
                <a:tableStyleId>{5C22544A-7EE6-4342-B048-85BDC9FD1C3A}</a:tableStyleId>
              </a:tblPr>
              <a:tblGrid>
                <a:gridCol w="5184472">
                  <a:extLst>
                    <a:ext uri="{9D8B030D-6E8A-4147-A177-3AD203B41FA5}">
                      <a16:colId xmlns:a16="http://schemas.microsoft.com/office/drawing/2014/main" val="2430842202"/>
                    </a:ext>
                  </a:extLst>
                </a:gridCol>
                <a:gridCol w="882929">
                  <a:extLst>
                    <a:ext uri="{9D8B030D-6E8A-4147-A177-3AD203B41FA5}">
                      <a16:colId xmlns:a16="http://schemas.microsoft.com/office/drawing/2014/main" val="2964885888"/>
                    </a:ext>
                  </a:extLst>
                </a:gridCol>
                <a:gridCol w="529758">
                  <a:extLst>
                    <a:ext uri="{9D8B030D-6E8A-4147-A177-3AD203B41FA5}">
                      <a16:colId xmlns:a16="http://schemas.microsoft.com/office/drawing/2014/main" val="1598876305"/>
                    </a:ext>
                  </a:extLst>
                </a:gridCol>
                <a:gridCol w="529758">
                  <a:extLst>
                    <a:ext uri="{9D8B030D-6E8A-4147-A177-3AD203B41FA5}">
                      <a16:colId xmlns:a16="http://schemas.microsoft.com/office/drawing/2014/main" val="4021241116"/>
                    </a:ext>
                  </a:extLst>
                </a:gridCol>
                <a:gridCol w="762422">
                  <a:extLst>
                    <a:ext uri="{9D8B030D-6E8A-4147-A177-3AD203B41FA5}">
                      <a16:colId xmlns:a16="http://schemas.microsoft.com/office/drawing/2014/main" val="597922858"/>
                    </a:ext>
                  </a:extLst>
                </a:gridCol>
                <a:gridCol w="1110662">
                  <a:extLst>
                    <a:ext uri="{9D8B030D-6E8A-4147-A177-3AD203B41FA5}">
                      <a16:colId xmlns:a16="http://schemas.microsoft.com/office/drawing/2014/main" val="1091511889"/>
                    </a:ext>
                  </a:extLst>
                </a:gridCol>
              </a:tblGrid>
              <a:tr h="633664">
                <a:tc>
                  <a:txBody>
                    <a:bodyPr/>
                    <a:lstStyle/>
                    <a:p>
                      <a:pPr algn="ctr" fontAlgn="b"/>
                      <a:r>
                        <a:rPr lang="en-GB" sz="1400" b="1" u="none" strike="noStrike">
                          <a:solidFill>
                            <a:srgbClr val="1E5A71"/>
                          </a:solidFill>
                          <a:effectLst/>
                          <a:latin typeface="Raleway" pitchFamily="2" charset="0"/>
                        </a:rPr>
                        <a:t>Thinking about this local area (within 15/20 minutes walking distance), how much of a problem do you think are…? </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1E5A71"/>
                          </a:solidFill>
                          <a:effectLst/>
                          <a:latin typeface="Raleway" pitchFamily="2" charset="0"/>
                        </a:rPr>
                        <a:t>Measure</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1E5A71"/>
                          </a:solidFill>
                          <a:effectLst/>
                          <a:latin typeface="Raleway" pitchFamily="2" charset="0"/>
                        </a:rPr>
                        <a:t>2023</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a:solidFill>
                            <a:srgbClr val="1E5A7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1E5A71"/>
                          </a:solidFill>
                          <a:effectLst/>
                          <a:latin typeface="Raleway" pitchFamily="2" charset="0"/>
                        </a:rPr>
                        <a:t>2023-2024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1E5A71"/>
                          </a:solidFill>
                          <a:effectLst/>
                          <a:latin typeface="Raleway" pitchFamily="2" charset="0"/>
                        </a:rPr>
                        <a:t>Statistically Significant?</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854825"/>
                  </a:ext>
                </a:extLst>
              </a:tr>
              <a:tr h="498584">
                <a:tc>
                  <a:txBody>
                    <a:bodyPr/>
                    <a:lstStyle/>
                    <a:p>
                      <a:pPr algn="ctr" fontAlgn="b"/>
                      <a:r>
                        <a:rPr lang="en-GB" sz="1400" u="none" strike="noStrike">
                          <a:solidFill>
                            <a:srgbClr val="1E5A71"/>
                          </a:solidFill>
                          <a:effectLst/>
                          <a:latin typeface="Raleway" pitchFamily="2" charset="0"/>
                        </a:rPr>
                        <a:t>Noisy neighbours or loud parties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Problem</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18%</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1E5A71"/>
                          </a:solidFill>
                          <a:effectLst/>
                          <a:latin typeface="Raleway" pitchFamily="2"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4</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a:solidFill>
                            <a:srgbClr val="1E5A71"/>
                          </a:solidFill>
                          <a:effectLst/>
                          <a:latin typeface="Raleway" pitchFamily="2" charset="0"/>
                          <a:sym typeface="Wingdings" panose="05000000000000000000" pitchFamily="2" charset="2"/>
                        </a:rPr>
                        <a:t>Yes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4746168"/>
                  </a:ext>
                </a:extLst>
              </a:tr>
              <a:tr h="498584">
                <a:tc>
                  <a:txBody>
                    <a:bodyPr/>
                    <a:lstStyle/>
                    <a:p>
                      <a:pPr algn="ctr" fontAlgn="b"/>
                      <a:r>
                        <a:rPr lang="en-GB" sz="1400" u="none" strike="noStrike">
                          <a:solidFill>
                            <a:srgbClr val="1E5A71"/>
                          </a:solidFill>
                          <a:effectLst/>
                          <a:latin typeface="Raleway" pitchFamily="2" charset="0"/>
                        </a:rPr>
                        <a:t>People being drunk or rowdy in public places </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Problem</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29%</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1E5A71"/>
                          </a:solidFill>
                          <a:effectLst/>
                          <a:latin typeface="Raleway"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1</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1E5A71"/>
                          </a:solidFill>
                          <a:effectLst/>
                          <a:latin typeface="Raleway" pitchFamily="2" charset="0"/>
                          <a:sym typeface="Wingdings" panose="05000000000000000000" pitchFamily="2" charset="2"/>
                        </a:rPr>
                        <a:t>No</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959188"/>
                  </a:ext>
                </a:extLst>
              </a:tr>
              <a:tr h="498584">
                <a:tc>
                  <a:txBody>
                    <a:bodyPr/>
                    <a:lstStyle/>
                    <a:p>
                      <a:pPr algn="ctr" fontAlgn="b"/>
                      <a:r>
                        <a:rPr lang="en-GB" sz="1400" u="none" strike="noStrike">
                          <a:solidFill>
                            <a:srgbClr val="1E5A71"/>
                          </a:solidFill>
                          <a:effectLst/>
                          <a:latin typeface="Raleway" pitchFamily="2" charset="0"/>
                        </a:rPr>
                        <a:t>Vandalism, graffiti and other deliberate damage to property or vehicles </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Problem</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29%</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1E5A7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7</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a:solidFill>
                            <a:srgbClr val="1E5A71"/>
                          </a:solidFill>
                          <a:effectLst/>
                          <a:latin typeface="Raleway" pitchFamily="2" charset="0"/>
                          <a:sym typeface="Wingdings" panose="05000000000000000000" pitchFamily="2" charset="2"/>
                        </a:rPr>
                        <a:t>Yes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090620"/>
                  </a:ext>
                </a:extLst>
              </a:tr>
              <a:tr h="498584">
                <a:tc>
                  <a:txBody>
                    <a:bodyPr/>
                    <a:lstStyle/>
                    <a:p>
                      <a:pPr algn="ctr" fontAlgn="b"/>
                      <a:r>
                        <a:rPr lang="en-GB" sz="1400" u="none" strike="noStrike">
                          <a:solidFill>
                            <a:srgbClr val="1E5A71"/>
                          </a:solidFill>
                          <a:effectLst/>
                          <a:latin typeface="Raleway" pitchFamily="2" charset="0"/>
                        </a:rPr>
                        <a:t>People using or dealing drugs </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Problem</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49%</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1E5A71"/>
                          </a:solidFill>
                          <a:effectLst/>
                          <a:latin typeface="Raleway" pitchFamily="2"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solidFill>
                            <a:srgbClr val="1E5A71"/>
                          </a:solidFill>
                          <a:effectLst/>
                          <a:latin typeface="Raleway" pitchFamily="2" charset="0"/>
                        </a:rPr>
                        <a:t>9</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a:solidFill>
                            <a:srgbClr val="1E5A71"/>
                          </a:solidFill>
                          <a:effectLst/>
                          <a:latin typeface="Raleway" pitchFamily="2" charset="0"/>
                          <a:sym typeface="Wingdings" panose="05000000000000000000" pitchFamily="2" charset="2"/>
                        </a:rPr>
                        <a:t>Yes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307791"/>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475195" y="5025875"/>
            <a:ext cx="898201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20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Perceptions of crime and anti-social behaviour have increased in three of the four measures, reversing some of the improvements seen from 2019 to 2023, but remaining lower than the equivalent levels in 2019.</a:t>
            </a:r>
            <a:endParaRPr lang="en-GB" altLang="en-US" sz="2000">
              <a:solidFill>
                <a:srgbClr val="1E5A71"/>
              </a:solidFill>
              <a:latin typeface="Raleway" pitchFamily="2"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9</a:t>
            </a:fld>
            <a:endParaRPr lang="en-GB">
              <a:solidFill>
                <a:srgbClr val="1E5A71"/>
              </a:solidFill>
              <a:latin typeface="Raleway" pitchFamily="2" charset="0"/>
            </a:endParaRPr>
          </a:p>
        </p:txBody>
      </p:sp>
    </p:spTree>
    <p:extLst>
      <p:ext uri="{BB962C8B-B14F-4D97-AF65-F5344CB8AC3E}">
        <p14:creationId xmlns:p14="http://schemas.microsoft.com/office/powerpoint/2010/main" val="376399719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B32EB6DCB9B488EB0A1577DA9391B" ma:contentTypeVersion="16" ma:contentTypeDescription="Create a new document." ma:contentTypeScope="" ma:versionID="4927029035452022fc77b3a9090f9c7c">
  <xsd:schema xmlns:xsd="http://www.w3.org/2001/XMLSchema" xmlns:xs="http://www.w3.org/2001/XMLSchema" xmlns:p="http://schemas.microsoft.com/office/2006/metadata/properties" xmlns:ns2="3be3469a-a164-4c9a-9ae2-3f88bf996ce0" xmlns:ns3="ec4fd612-b8fd-4431-89e1-4f01f34de54a" targetNamespace="http://schemas.microsoft.com/office/2006/metadata/properties" ma:root="true" ma:fieldsID="94480363b0970fd542586a8f0627d265" ns2:_="" ns3:_="">
    <xsd:import namespace="3be3469a-a164-4c9a-9ae2-3f88bf996ce0"/>
    <xsd:import namespace="ec4fd612-b8fd-4431-89e1-4f01f34de5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3469a-a164-4c9a-9ae2-3f88bf996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4fd612-b8fd-4431-89e1-4f01f34de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7a734a3-18f2-4afc-8a28-5916ba056d01}" ma:internalName="TaxCatchAll" ma:showField="CatchAllData" ma:web="ec4fd612-b8fd-4431-89e1-4f01f34de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c4fd612-b8fd-4431-89e1-4f01f34de54a">
      <UserInfo>
        <DisplayName>Steven Tinkler</DisplayName>
        <AccountId>84</AccountId>
        <AccountType/>
      </UserInfo>
      <UserInfo>
        <DisplayName>Adrian Gorst</DisplayName>
        <AccountId>194</AccountId>
        <AccountType/>
      </UserInfo>
      <UserInfo>
        <DisplayName>SharingLinks.eb9bf5ec-be76-4800-a94d-106fef144d2b.OrganizationEdit.d52adab0-3ef7-4a8e-a4ae-8d6edc90669d</DisplayName>
        <AccountId>134</AccountId>
        <AccountType/>
      </UserInfo>
      <UserInfo>
        <DisplayName>James Thomas</DisplayName>
        <AccountId>196</AccountId>
        <AccountType/>
      </UserInfo>
      <UserInfo>
        <DisplayName>Sarah Vallelly</DisplayName>
        <AccountId>11</AccountId>
        <AccountType/>
      </UserInfo>
      <UserInfo>
        <DisplayName>Alex Cheuk</DisplayName>
        <AccountId>761</AccountId>
        <AccountType/>
      </UserInfo>
      <UserInfo>
        <DisplayName>Martin Rogers</DisplayName>
        <AccountId>634</AccountId>
        <AccountType/>
      </UserInfo>
      <UserInfo>
        <DisplayName>Kirsty Roberts</DisplayName>
        <AccountId>955</AccountId>
        <AccountType/>
      </UserInfo>
      <UserInfo>
        <DisplayName>Robin Beattie</DisplayName>
        <AccountId>771</AccountId>
        <AccountType/>
      </UserInfo>
      <UserInfo>
        <DisplayName>Afazul Hoque</DisplayName>
        <AccountId>25</AccountId>
        <AccountType/>
      </UserInfo>
      <UserInfo>
        <DisplayName>Lynne Spillett</DisplayName>
        <AccountId>192</AccountId>
        <AccountType/>
      </UserInfo>
      <UserInfo>
        <DisplayName>Andreas Christophorou</DisplayName>
        <AccountId>147</AccountId>
        <AccountType/>
      </UserInfo>
      <UserInfo>
        <DisplayName>Adam Renvoize</DisplayName>
        <AccountId>187</AccountId>
        <AccountType/>
      </UserInfo>
    </SharedWithUsers>
    <TaxCatchAll xmlns="ec4fd612-b8fd-4431-89e1-4f01f34de54a" xsi:nil="true"/>
    <lcf76f155ced4ddcb4097134ff3c332f xmlns="3be3469a-a164-4c9a-9ae2-3f88bf996ce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29185C-D517-471C-A820-C6275A29947D}">
  <ds:schemaRefs>
    <ds:schemaRef ds:uri="3be3469a-a164-4c9a-9ae2-3f88bf996ce0"/>
    <ds:schemaRef ds:uri="ec4fd612-b8fd-4431-89e1-4f01f34de5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8ADC5A-807F-42B2-92C7-50F51D6D3270}">
  <ds:schemaRefs>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ec4fd612-b8fd-4431-89e1-4f01f34de54a"/>
    <ds:schemaRef ds:uri="3be3469a-a164-4c9a-9ae2-3f88bf996ce0"/>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TotalTime>
  <Words>7666</Words>
  <Application>Microsoft Office PowerPoint</Application>
  <PresentationFormat>A4 Paper (210x297 mm)</PresentationFormat>
  <Paragraphs>1887</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Light</vt:lpstr>
      <vt:lpstr>Raleway</vt:lpstr>
      <vt:lpstr>Raleway-Medium</vt:lpstr>
      <vt:lpstr>1_Office Theme</vt:lpstr>
      <vt:lpstr>LBTH PPT theme</vt:lpstr>
      <vt:lpstr>Tower Hamlets Annual Resident Survey 2024</vt:lpstr>
      <vt:lpstr>Introduction</vt:lpstr>
      <vt:lpstr>Content</vt:lpstr>
      <vt:lpstr>About surveys and sampling</vt:lpstr>
      <vt:lpstr>How the findings are presented</vt:lpstr>
      <vt:lpstr>Summary</vt:lpstr>
      <vt:lpstr>Findings – benchmarking against LGA</vt:lpstr>
      <vt:lpstr>Findings - change over time</vt:lpstr>
      <vt:lpstr>Anti-social behaviour over time</vt:lpstr>
      <vt:lpstr>Views of the council</vt:lpstr>
      <vt:lpstr>Residents views of the council 2024</vt:lpstr>
      <vt:lpstr>Services</vt:lpstr>
      <vt:lpstr>Service use</vt:lpstr>
      <vt:lpstr>All residents’ views of services in 2024</vt:lpstr>
      <vt:lpstr>All residents’ views of services in 2024 (continued)</vt:lpstr>
      <vt:lpstr>Residents views of services 2023 to 2024</vt:lpstr>
      <vt:lpstr>Users views of services in 2024</vt:lpstr>
      <vt:lpstr>Users views of services from 2023 to 2024</vt:lpstr>
      <vt:lpstr>A place to live</vt:lpstr>
      <vt:lpstr>Crime and anti-social behaviour</vt:lpstr>
      <vt:lpstr>Social cohesion</vt:lpstr>
      <vt:lpstr>Personal situation</vt:lpstr>
      <vt:lpstr>Residents' personal concerns in 2024</vt:lpstr>
      <vt:lpstr>Personal concerns change</vt:lpstr>
      <vt:lpstr>Findings: Personal concerns – cost of living</vt:lpstr>
      <vt:lpstr>Personal finances</vt:lpstr>
      <vt:lpstr>Costs residents are concerned about</vt:lpstr>
      <vt:lpstr>Analysis</vt:lpstr>
      <vt:lpstr>Analysis - summary </vt:lpstr>
      <vt:lpstr>Context</vt:lpstr>
      <vt:lpstr>Analysis - demographics </vt:lpstr>
      <vt:lpstr>Analysis – exploring linkages</vt:lpstr>
      <vt:lpstr>Methodology</vt:lpstr>
      <vt:lpstr>Methodology 1 </vt:lpstr>
      <vt:lpstr>Methodology 2 </vt:lpstr>
      <vt:lpstr>Methodology 3 </vt:lpstr>
      <vt:lpstr>Sample profile</vt:lpstr>
      <vt:lpstr>Who we spoke to: Sample profile 1 of 2 </vt:lpstr>
      <vt:lpstr>Sample profile 2 of 2 </vt:lpstr>
      <vt:lpstr>Geography – special analysis </vt:lpstr>
      <vt:lpstr>Geography – special analysis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Resident Survey 2024</dc:title>
  <dc:creator>Mike Pickin</dc:creator>
  <cp:lastModifiedBy>Phillip Nduoyo</cp:lastModifiedBy>
  <cp:revision>2</cp:revision>
  <cp:lastPrinted>2023-07-26T13:09:09Z</cp:lastPrinted>
  <dcterms:created xsi:type="dcterms:W3CDTF">2020-02-07T11:14:16Z</dcterms:created>
  <dcterms:modified xsi:type="dcterms:W3CDTF">2024-10-03T08:49:20Z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0x010100E9FB32EB6DCB9B488EB0A1577DA9391B</vt:lpwstr>
  </property>
  <property fmtid="{D5CDD505-2E9C-101B-9397-08002B2CF9AE}" pid="3" name="xd_Signature">
    <vt:bool>false</vt:bool>
  </property>
  <property fmtid="{D5CDD505-2E9C-101B-9397-08002B2CF9AE}" pid="4" name="SharedWithUsers">
    <vt:lpwstr>84;#Sharon Godman;#194;#Will Tuckley;#134;#David Courcoux;#196;#Andreas Christophorou</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